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3" r:id="rId3"/>
    <p:sldId id="262" r:id="rId4"/>
    <p:sldId id="267" r:id="rId5"/>
    <p:sldId id="261" r:id="rId6"/>
    <p:sldId id="268" r:id="rId7"/>
    <p:sldId id="292" r:id="rId8"/>
    <p:sldId id="301" r:id="rId9"/>
    <p:sldId id="302" r:id="rId10"/>
    <p:sldId id="303" r:id="rId11"/>
    <p:sldId id="307" r:id="rId12"/>
    <p:sldId id="325" r:id="rId13"/>
    <p:sldId id="304" r:id="rId14"/>
    <p:sldId id="326" r:id="rId15"/>
    <p:sldId id="327" r:id="rId16"/>
    <p:sldId id="328" r:id="rId17"/>
    <p:sldId id="329" r:id="rId18"/>
    <p:sldId id="330" r:id="rId19"/>
    <p:sldId id="331" r:id="rId20"/>
    <p:sldId id="332" r:id="rId21"/>
    <p:sldId id="333" r:id="rId22"/>
    <p:sldId id="289" r:id="rId23"/>
    <p:sldId id="318" r:id="rId24"/>
    <p:sldId id="319" r:id="rId25"/>
    <p:sldId id="334" r:id="rId26"/>
    <p:sldId id="335" r:id="rId27"/>
    <p:sldId id="336" r:id="rId28"/>
    <p:sldId id="337" r:id="rId29"/>
    <p:sldId id="338" r:id="rId30"/>
    <p:sldId id="339" r:id="rId31"/>
    <p:sldId id="340" r:id="rId32"/>
    <p:sldId id="341" r:id="rId33"/>
    <p:sldId id="342" r:id="rId34"/>
    <p:sldId id="276" r:id="rId35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43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tags" Target="tags/tag15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5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6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7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8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9.xml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10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11.xml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12.xml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13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14.xml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59945" cy="685228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1466" y="3810"/>
            <a:ext cx="12259945" cy="6858000"/>
          </a:xfrm>
          <a:prstGeom prst="rect">
            <a:avLst/>
          </a:prstGeom>
          <a:solidFill>
            <a:schemeClr val="tx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6600" b="1" dirty="0"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19189" y="1054474"/>
            <a:ext cx="6288918" cy="2549352"/>
            <a:chOff x="5518" y="2743"/>
            <a:chExt cx="8776" cy="3989"/>
          </a:xfrm>
        </p:grpSpPr>
        <p:sp>
          <p:nvSpPr>
            <p:cNvPr id="4" name="文本框 3"/>
            <p:cNvSpPr txBox="1"/>
            <p:nvPr/>
          </p:nvSpPr>
          <p:spPr>
            <a:xfrm>
              <a:off x="5518" y="2761"/>
              <a:ext cx="1859" cy="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800" b="1" dirty="0">
                  <a:gradFill>
                    <a:gsLst>
                      <a:gs pos="70000">
                        <a:srgbClr val="14100C"/>
                      </a:gs>
                      <a:gs pos="47000">
                        <a:srgbClr val="14100C"/>
                      </a:gs>
                      <a:gs pos="25000">
                        <a:srgbClr val="14100C"/>
                      </a:gs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14100C"/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</a:rPr>
                <a:t>期</a:t>
              </a:r>
              <a:endParaRPr lang="zh-CN" altLang="en-US" sz="8800" b="1" dirty="0">
                <a:gradFill>
                  <a:gsLst>
                    <a:gs pos="70000">
                      <a:srgbClr val="14100C"/>
                    </a:gs>
                    <a:gs pos="47000">
                      <a:srgbClr val="14100C"/>
                    </a:gs>
                    <a:gs pos="25000">
                      <a:srgbClr val="14100C"/>
                    </a:gs>
                    <a:gs pos="0">
                      <a:srgbClr val="14100C">
                        <a:lumMod val="86000"/>
                      </a:srgbClr>
                    </a:gs>
                    <a:gs pos="61000">
                      <a:srgbClr val="14100C"/>
                    </a:gs>
                    <a:gs pos="100000">
                      <a:schemeClr val="bg2">
                        <a:alpha val="14000"/>
                      </a:schemeClr>
                    </a:gs>
                  </a:gsLst>
                  <a:lin ang="0" scaled="0"/>
                  <a:tileRect/>
                </a:gradFill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7000" y="2743"/>
              <a:ext cx="1859" cy="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800" b="1" dirty="0"/>
                <a:t>末</a:t>
              </a:r>
              <a:endParaRPr lang="zh-CN" altLang="en-US" sz="8800" b="1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816" y="2761"/>
              <a:ext cx="1859" cy="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en-US" altLang="zh-CN" sz="8800" b="1" dirty="0">
                <a:gradFill>
                  <a:gsLst>
                    <a:gs pos="70000">
                      <a:srgbClr val="14100C"/>
                    </a:gs>
                    <a:gs pos="47000">
                      <a:srgbClr val="14100C"/>
                    </a:gs>
                    <a:gs pos="25000">
                      <a:srgbClr val="14100C"/>
                    </a:gs>
                    <a:gs pos="0">
                      <a:srgbClr val="14100C">
                        <a:lumMod val="86000"/>
                      </a:srgbClr>
                    </a:gs>
                    <a:gs pos="61000">
                      <a:srgbClr val="14100C"/>
                    </a:gs>
                    <a:gs pos="100000">
                      <a:schemeClr val="bg2">
                        <a:alpha val="14000"/>
                      </a:schemeClr>
                    </a:gs>
                  </a:gsLst>
                  <a:lin ang="0" scaled="0"/>
                  <a:tileRect/>
                </a:gra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382" y="2752"/>
              <a:ext cx="2363" cy="39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800" b="1" dirty="0">
                  <a:sym typeface="+mn-ea"/>
                </a:rPr>
                <a:t> </a:t>
              </a:r>
              <a:r>
                <a:rPr lang="zh-CN" altLang="en-US" sz="8800" b="1" dirty="0">
                  <a:gradFill>
                    <a:gsLst>
                      <a:gs pos="47000">
                        <a:srgbClr val="14100C"/>
                      </a:gs>
                      <a:gs pos="25000">
                        <a:srgbClr val="14100C"/>
                      </a:gs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14100C"/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  <a:sym typeface="+mn-ea"/>
                </a:rPr>
                <a:t>目</a:t>
              </a:r>
              <a:endParaRPr lang="en-US" altLang="zh-CN" sz="8800" b="1" dirty="0">
                <a:gradFill>
                  <a:gsLst>
                    <a:gs pos="47000">
                      <a:srgbClr val="14100C"/>
                    </a:gs>
                    <a:gs pos="25000">
                      <a:srgbClr val="14100C"/>
                    </a:gs>
                    <a:gs pos="0">
                      <a:srgbClr val="14100C">
                        <a:lumMod val="86000"/>
                      </a:srgbClr>
                    </a:gs>
                    <a:gs pos="61000">
                      <a:srgbClr val="14100C"/>
                    </a:gs>
                    <a:gs pos="100000">
                      <a:schemeClr val="bg2">
                        <a:alpha val="14000"/>
                      </a:schemeClr>
                    </a:gs>
                  </a:gsLst>
                  <a:lin ang="0" scaled="0"/>
                  <a:tileRect/>
                </a:gradFill>
                <a:sym typeface="+mn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566" y="2752"/>
              <a:ext cx="1764" cy="20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800" b="1" dirty="0">
                  <a:gradFill>
                    <a:gsLst>
                      <a:gs pos="47000">
                        <a:srgbClr val="14100C"/>
                      </a:gs>
                      <a:gs pos="25000">
                        <a:srgbClr val="14100C"/>
                      </a:gs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14100C"/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  <a:sym typeface="+mn-ea"/>
                </a:rPr>
                <a:t>项</a:t>
              </a:r>
              <a:r>
                <a:rPr lang="en-US" altLang="zh-CN" sz="8000" b="1" dirty="0">
                  <a:gradFill>
                    <a:gsLst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8A8886">
                          <a:alpha val="100000"/>
                        </a:srgbClr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  <a:sym typeface="+mn-ea"/>
                </a:rPr>
                <a:t> </a:t>
              </a:r>
              <a:endParaRPr lang="en-US" altLang="zh-CN" sz="28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755" y="2752"/>
              <a:ext cx="2363" cy="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ym typeface="+mn-ea"/>
                </a:rPr>
                <a:t> </a:t>
              </a:r>
              <a:r>
                <a:rPr lang="zh-CN" altLang="en-US" sz="8800" b="1" dirty="0">
                  <a:gradFill>
                    <a:gsLst>
                      <a:gs pos="47000">
                        <a:srgbClr val="14100C"/>
                      </a:gs>
                      <a:gs pos="25000">
                        <a:srgbClr val="14100C"/>
                      </a:gs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14100C"/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  <a:sym typeface="+mn-ea"/>
                </a:rPr>
                <a:t>汇</a:t>
              </a:r>
              <a:r>
                <a:rPr lang="en-US" altLang="zh-CN" sz="8000" b="1" dirty="0">
                  <a:sym typeface="+mn-ea"/>
                </a:rPr>
                <a:t> </a:t>
              </a:r>
              <a:endParaRPr lang="en-US" altLang="zh-CN" sz="28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1931" y="2752"/>
              <a:ext cx="2363" cy="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b="1" dirty="0">
                  <a:sym typeface="+mn-ea"/>
                </a:rPr>
                <a:t> </a:t>
              </a:r>
              <a:r>
                <a:rPr lang="zh-CN" altLang="en-US" sz="8800" b="1" dirty="0">
                  <a:gradFill>
                    <a:gsLst>
                      <a:gs pos="47000">
                        <a:srgbClr val="14100C"/>
                      </a:gs>
                      <a:gs pos="25000">
                        <a:srgbClr val="14100C"/>
                      </a:gs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14100C"/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  <a:sym typeface="+mn-ea"/>
                </a:rPr>
                <a:t>报</a:t>
              </a:r>
              <a:endParaRPr lang="en-US" altLang="zh-CN" sz="8800" b="1" dirty="0">
                <a:gradFill>
                  <a:gsLst>
                    <a:gs pos="47000">
                      <a:srgbClr val="14100C"/>
                    </a:gs>
                    <a:gs pos="25000">
                      <a:srgbClr val="14100C"/>
                    </a:gs>
                    <a:gs pos="0">
                      <a:srgbClr val="14100C">
                        <a:lumMod val="86000"/>
                      </a:srgbClr>
                    </a:gs>
                    <a:gs pos="61000">
                      <a:srgbClr val="14100C"/>
                    </a:gs>
                    <a:gs pos="100000">
                      <a:schemeClr val="bg2">
                        <a:alpha val="14000"/>
                      </a:schemeClr>
                    </a:gs>
                  </a:gsLst>
                  <a:lin ang="0" scaled="0"/>
                  <a:tileRect/>
                </a:gra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0756" y="5022"/>
              <a:ext cx="3337" cy="72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2400" b="1" dirty="0">
                  <a:solidFill>
                    <a:schemeClr val="bg1"/>
                  </a:solidFill>
                </a:rPr>
                <a:t>银行管理系统</a:t>
              </a:r>
              <a:endParaRPr lang="zh-CN" sz="2400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35343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buBlip>
                <a:blip r:embed="rId3"/>
              </a:buBlip>
            </a:pPr>
            <a:r>
              <a:rPr lang="en-US" altLang="zh-CN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  <a:sym typeface="+mn-ea"/>
              </a:rPr>
              <a:t>mysql</a:t>
            </a:r>
            <a:r>
              <a:rPr lang="zh-CN" altLang="en-US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  <a:sym typeface="+mn-ea"/>
              </a:rPr>
              <a:t>的操作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758444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3. </a:t>
            </a:r>
            <a:r>
              <a:rPr lang="zh-CN" altLang="en-US" sz="2000" b="1"/>
              <a:t>数据插入，通过获取到用户的身份证号，手机号，姓名，密码，</a:t>
            </a:r>
            <a:endParaRPr lang="zh-CN" altLang="en-US" sz="2000" b="1"/>
          </a:p>
          <a:p>
            <a:pPr indent="0" algn="l">
              <a:buNone/>
            </a:pPr>
            <a:r>
              <a:rPr lang="zh-CN" altLang="en-US" sz="2000" b="1"/>
              <a:t> </a:t>
            </a:r>
            <a:r>
              <a:rPr lang="en-US" altLang="zh-CN" sz="2000" b="1"/>
              <a:t>    </a:t>
            </a:r>
            <a:r>
              <a:rPr lang="zh-CN" altLang="en-US" sz="2000" b="1"/>
              <a:t>同时统计数据库信息，按计数生成卡号，并返回卡号。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69085" y="2573020"/>
            <a:ext cx="8910955" cy="41541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public String insetUser(String p, String id_card, String phoneNnmber, String name)throws SQLException {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Mysql m=new Mysql();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//        3.连接成功，数据库对象 Connection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Connection connection = DriverManager.getConnection(url, username, password);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//        4.执行SQL对象Statement，执行SQL的对象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Statement statement = connection.createStatement();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String a = m.statisticsAll();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int account =10000000;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account+=Integer.parseInt(a);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String insert_sql=String.format("INSERT into bankUser(account,password,id_card,phone_number,name) " +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            "VALUES( '%s','%s','%s','%s','%s');",""+account,p,id_card,phoneNnmber,name);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if(1 == statement.executeLargeUpdate(insert_sql)){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System.out.println("数据插入成功！");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}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else {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System.out.println("数据插入失败！");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}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//关闭请求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statement.close();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connection.close();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return ""+account;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};</a:t>
            </a:r>
            <a:endParaRPr lang="zh-CN" altLang="en-US" sz="1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380547" y="231990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35343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buBlip>
                <a:blip r:embed="rId3"/>
              </a:buBlip>
            </a:pPr>
            <a:r>
              <a:rPr lang="en-US" altLang="zh-CN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  <a:sym typeface="+mn-ea"/>
              </a:rPr>
              <a:t>mysql</a:t>
            </a:r>
            <a:r>
              <a:rPr lang="zh-CN" altLang="en-US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  <a:sym typeface="+mn-ea"/>
              </a:rPr>
              <a:t>的操作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374775" y="1700530"/>
            <a:ext cx="681863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4. </a:t>
            </a:r>
            <a:r>
              <a:rPr lang="zh-CN" altLang="en-US" sz="2000" b="1"/>
              <a:t>获取数据库指定条件的用户信息，然后通过迭代结果集，</a:t>
            </a:r>
            <a:endParaRPr lang="zh-CN" altLang="en-US" sz="2000" b="1"/>
          </a:p>
          <a:p>
            <a:pPr indent="0" algn="l">
              <a:buNone/>
            </a:pPr>
            <a:r>
              <a:rPr lang="zh-CN" altLang="en-US" sz="2000" b="1"/>
              <a:t>将值赋给</a:t>
            </a:r>
            <a:r>
              <a:rPr lang="en-US" altLang="zh-CN" sz="2000" b="1"/>
              <a:t>data</a:t>
            </a:r>
            <a:r>
              <a:rPr lang="zh-CN" altLang="en-US" sz="2000" b="1"/>
              <a:t>对象，并返回</a:t>
            </a:r>
            <a:r>
              <a:rPr lang="en-US" altLang="zh-CN" sz="2000" b="1"/>
              <a:t>data</a:t>
            </a:r>
            <a:r>
              <a:rPr lang="zh-CN" altLang="en-US" sz="2000" b="1"/>
              <a:t>对象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443480" y="3856990"/>
            <a:ext cx="5248910" cy="9537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800" dirty="0">
              <a:solidFill>
                <a:srgbClr val="2828FC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503680" y="2407285"/>
            <a:ext cx="4475480" cy="44513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/>
          <a:p>
            <a:pPr lvl="1"/>
            <a:r>
              <a:rPr lang="zh-CN" altLang="en-US" sz="1400"/>
              <a:t>    public data inquire(String account) throws SQLException {</a:t>
            </a:r>
            <a:endParaRPr lang="zh-CN" altLang="en-US" sz="1400"/>
          </a:p>
          <a:p>
            <a:pPr lvl="1"/>
            <a:r>
              <a:rPr lang="zh-CN" altLang="en-US" sz="1400"/>
              <a:t>        //        3.连接成功，数据库对象 Connection</a:t>
            </a:r>
            <a:endParaRPr lang="zh-CN" altLang="en-US" sz="1400"/>
          </a:p>
          <a:p>
            <a:pPr lvl="1"/>
            <a:r>
              <a:rPr lang="zh-CN" altLang="en-US" sz="1400"/>
              <a:t>        String a="";</a:t>
            </a:r>
            <a:endParaRPr lang="zh-CN" altLang="en-US" sz="1400"/>
          </a:p>
          <a:p>
            <a:pPr lvl="1"/>
            <a:r>
              <a:rPr lang="zh-CN" altLang="en-US" sz="1400"/>
              <a:t>        String p="";</a:t>
            </a:r>
            <a:endParaRPr lang="zh-CN" altLang="en-US" sz="1400"/>
          </a:p>
          <a:p>
            <a:pPr lvl="1"/>
            <a:r>
              <a:rPr lang="zh-CN" altLang="en-US" sz="1400"/>
              <a:t>        String id="";</a:t>
            </a:r>
            <a:endParaRPr lang="zh-CN" altLang="en-US" sz="1400"/>
          </a:p>
          <a:p>
            <a:pPr lvl="1"/>
            <a:r>
              <a:rPr lang="zh-CN" altLang="en-US" sz="1400"/>
              <a:t>        String ph="";</a:t>
            </a:r>
            <a:endParaRPr lang="zh-CN" altLang="en-US" sz="1400"/>
          </a:p>
          <a:p>
            <a:pPr lvl="1"/>
            <a:r>
              <a:rPr lang="zh-CN" altLang="en-US" sz="1400"/>
              <a:t>        String n="";</a:t>
            </a:r>
            <a:endParaRPr lang="zh-CN" altLang="en-US" sz="1400"/>
          </a:p>
          <a:p>
            <a:pPr lvl="1"/>
            <a:r>
              <a:rPr lang="zh-CN" altLang="en-US" sz="1400"/>
              <a:t>        String b="";</a:t>
            </a:r>
            <a:endParaRPr lang="zh-CN" altLang="en-US" sz="1400"/>
          </a:p>
          <a:p>
            <a:pPr lvl="1"/>
            <a:r>
              <a:rPr lang="zh-CN" altLang="en-US" sz="1400"/>
              <a:t>        String d="";</a:t>
            </a:r>
            <a:endParaRPr lang="zh-CN" altLang="en-US" sz="1400"/>
          </a:p>
          <a:p>
            <a:pPr lvl="1"/>
            <a:r>
              <a:rPr lang="zh-CN" altLang="en-US" sz="1400"/>
              <a:t>        Connection connection = DriverManager.getConnection(url, username, password);</a:t>
            </a:r>
            <a:endParaRPr lang="zh-CN" altLang="en-US" sz="1400"/>
          </a:p>
          <a:p>
            <a:pPr lvl="1"/>
            <a:r>
              <a:rPr lang="zh-CN" altLang="en-US" sz="1400"/>
              <a:t>//        4.执行SQL对象Statement，执行SQL的对象</a:t>
            </a:r>
            <a:endParaRPr lang="zh-CN" altLang="en-US" sz="1400"/>
          </a:p>
          <a:p>
            <a:pPr lvl="1"/>
            <a:r>
              <a:rPr lang="zh-CN" altLang="en-US" sz="1400"/>
              <a:t>        Statement statement = connection.createStatement();</a:t>
            </a:r>
            <a:endParaRPr lang="zh-CN" altLang="en-US" sz="1400"/>
          </a:p>
          <a:p>
            <a:pPr lvl="1"/>
            <a:r>
              <a:rPr lang="zh-CN" altLang="en-US" sz="1400"/>
              <a:t>        String search_sql=String.format("select * from bankUser where account=%s",account);</a:t>
            </a:r>
            <a:endParaRPr lang="zh-CN" altLang="en-US" sz="1400"/>
          </a:p>
          <a:p>
            <a:pPr lvl="1"/>
            <a:r>
              <a:rPr lang="zh-CN" altLang="en-US" sz="1400"/>
              <a:t>        ResultSet resultSet = statement.executeQuery(search_sql);</a:t>
            </a:r>
            <a:endParaRPr lang="zh-CN" altLang="en-US" sz="1400"/>
          </a:p>
        </p:txBody>
      </p:sp>
      <p:sp>
        <p:nvSpPr>
          <p:cNvPr id="3" name="文本框 2"/>
          <p:cNvSpPr txBox="1"/>
          <p:nvPr/>
        </p:nvSpPr>
        <p:spPr>
          <a:xfrm>
            <a:off x="5979160" y="2407285"/>
            <a:ext cx="5472430" cy="445008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/>
          <a:p>
            <a:r>
              <a:rPr lang="zh-CN" altLang="en-US" sz="1400"/>
              <a:t>          while(resultSet.next()){</a:t>
            </a:r>
            <a:endParaRPr lang="zh-CN" altLang="en-US" sz="1400"/>
          </a:p>
          <a:p>
            <a:r>
              <a:rPr lang="zh-CN" altLang="en-US" sz="1400"/>
              <a:t>            a=resultSet.getString("account");</a:t>
            </a:r>
            <a:endParaRPr lang="zh-CN" altLang="en-US" sz="1400"/>
          </a:p>
          <a:p>
            <a:r>
              <a:rPr lang="zh-CN" altLang="en-US" sz="1400"/>
              <a:t>            p=resultSet.getString("password");</a:t>
            </a:r>
            <a:endParaRPr lang="zh-CN" altLang="en-US" sz="1400"/>
          </a:p>
          <a:p>
            <a:r>
              <a:rPr lang="zh-CN" altLang="en-US" sz="1400"/>
              <a:t>            id=resultSet.getString("id_card");</a:t>
            </a:r>
            <a:endParaRPr lang="zh-CN" altLang="en-US" sz="1400"/>
          </a:p>
          <a:p>
            <a:r>
              <a:rPr lang="zh-CN" altLang="en-US" sz="1400"/>
              <a:t>            ph=resultSet.getString("phone_number");</a:t>
            </a:r>
            <a:endParaRPr lang="zh-CN" altLang="en-US" sz="1400"/>
          </a:p>
          <a:p>
            <a:r>
              <a:rPr lang="zh-CN" altLang="en-US" sz="1400"/>
              <a:t>            n=resultSet.getString("name");</a:t>
            </a:r>
            <a:endParaRPr lang="zh-CN" altLang="en-US" sz="1400"/>
          </a:p>
          <a:p>
            <a:r>
              <a:rPr lang="zh-CN" altLang="en-US" sz="1400"/>
              <a:t>            b=resultSet.getString("balance");</a:t>
            </a:r>
            <a:endParaRPr lang="zh-CN" altLang="en-US" sz="1400"/>
          </a:p>
          <a:p>
            <a:r>
              <a:rPr lang="zh-CN" altLang="en-US" sz="1400"/>
              <a:t>            d=resultSet.getString("deposit");</a:t>
            </a:r>
            <a:endParaRPr lang="zh-CN" altLang="en-US" sz="1400"/>
          </a:p>
          <a:p>
            <a:r>
              <a:rPr lang="zh-CN" altLang="en-US" sz="1400"/>
              <a:t>        }</a:t>
            </a:r>
            <a:endParaRPr lang="zh-CN" altLang="en-US" sz="1400"/>
          </a:p>
          <a:p>
            <a:r>
              <a:rPr lang="zh-CN" altLang="en-US" sz="1400"/>
              <a:t>        data user = new data(a,p,id,ph,n,Integer.parseInt(b),d);</a:t>
            </a:r>
            <a:endParaRPr lang="zh-CN" altLang="en-US" sz="1400"/>
          </a:p>
          <a:p>
            <a:r>
              <a:rPr lang="zh-CN" altLang="en-US" sz="1400"/>
              <a:t>        //关闭请求</a:t>
            </a:r>
            <a:endParaRPr lang="zh-CN" altLang="en-US" sz="1400"/>
          </a:p>
          <a:p>
            <a:r>
              <a:rPr lang="zh-CN" altLang="en-US" sz="1400"/>
              <a:t>        statement.close();</a:t>
            </a:r>
            <a:endParaRPr lang="zh-CN" altLang="en-US" sz="1400"/>
          </a:p>
          <a:p>
            <a:r>
              <a:rPr lang="zh-CN" altLang="en-US" sz="1400"/>
              <a:t>        connection.close();</a:t>
            </a:r>
            <a:endParaRPr lang="zh-CN" altLang="en-US" sz="1400"/>
          </a:p>
          <a:p>
            <a:r>
              <a:rPr lang="zh-CN" altLang="en-US" sz="1400"/>
              <a:t>        return user;</a:t>
            </a:r>
            <a:endParaRPr lang="zh-CN" altLang="en-US" sz="1400"/>
          </a:p>
          <a:p>
            <a:r>
              <a:rPr lang="zh-CN" altLang="en-US" sz="1400"/>
              <a:t>    }</a:t>
            </a:r>
            <a:endParaRPr lang="zh-CN" altLang="en-US"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256667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操作界面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15415" y="1747520"/>
            <a:ext cx="832485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1. </a:t>
            </a:r>
            <a:r>
              <a:rPr lang="zh-CN" altLang="en-US" sz="2000" b="1"/>
              <a:t>登录，通过用户传递的参数，通过数据库语句</a:t>
            </a:r>
            <a:r>
              <a:rPr lang="en-US" altLang="zh-CN" sz="2000" b="1"/>
              <a:t>search</a:t>
            </a:r>
            <a:r>
              <a:rPr lang="zh-CN" altLang="en-US" sz="2000" b="1"/>
              <a:t>判断</a:t>
            </a:r>
            <a:endParaRPr lang="zh-CN" altLang="en-US" sz="2000" b="1"/>
          </a:p>
          <a:p>
            <a:pPr indent="0" algn="l">
              <a:buNone/>
            </a:pPr>
            <a:r>
              <a:rPr lang="en-US" altLang="zh-CN" sz="2000" b="1"/>
              <a:t>    </a:t>
            </a:r>
            <a:r>
              <a:rPr lang="zh-CN" altLang="en-US" sz="2000" b="1"/>
              <a:t>账户是否存在，同时判断密码是否正确，如果正确进入下个窗口，同时</a:t>
            </a:r>
            <a:endParaRPr lang="zh-CN" altLang="en-US" sz="2000" b="1"/>
          </a:p>
          <a:p>
            <a:pPr indent="0" algn="l">
              <a:buNone/>
            </a:pPr>
            <a:r>
              <a:rPr lang="zh-CN" altLang="en-US" sz="2000" b="1"/>
              <a:t>判断用户的开户银行是否为空，来检验银行卡是否启用</a:t>
            </a:r>
            <a:r>
              <a:rPr lang="en-US" altLang="zh-CN" sz="2000" b="1"/>
              <a:t>  </a:t>
            </a:r>
            <a:endParaRPr lang="en-US" altLang="zh-CN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79245" y="2767330"/>
            <a:ext cx="8910955" cy="40728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String a=mysql.search(account);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if(Objects.equals(a,"1")){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    data user=mysql.inquire(account);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    if(Objects.equals(user.password,p)){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        System.out.println("登录成功");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        new operateView().enterMainMenu(account);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    }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    else {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        System.out.println("密码错误!!!");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//                                Thread.sleep(1);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    }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}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else {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    System.out.println("账户不存在");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    Thread.sleep(1);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}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                break;</a:t>
            </a:r>
            <a:endParaRPr lang="zh-CN" altLang="en-US"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256667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操作界面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15415" y="1747520"/>
            <a:ext cx="94284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2. </a:t>
            </a:r>
            <a:r>
              <a:rPr lang="zh-CN" altLang="en-US" sz="2000" b="1"/>
              <a:t>银行卡开户，</a:t>
            </a:r>
            <a:r>
              <a:rPr lang="en-US" altLang="zh-CN" sz="2000" b="1"/>
              <a:t>判断该卡是否已经开户</a:t>
            </a:r>
            <a:r>
              <a:rPr lang="zh-CN" altLang="en-US" sz="2000" b="1"/>
              <a:t>，</a:t>
            </a:r>
            <a:r>
              <a:rPr lang="zh-CN" sz="2000" b="1"/>
              <a:t> 已经开户则返回提示未开户则进行开户，</a:t>
            </a:r>
            <a:endParaRPr lang="zh-CN" sz="2000" b="1"/>
          </a:p>
          <a:p>
            <a:pPr indent="0" algn="l">
              <a:buNone/>
            </a:pPr>
            <a:r>
              <a:rPr lang="zh-CN" sz="2000" b="1"/>
              <a:t>输入办卡的手机号，正确则进行开户，对数据库的开户银行进行修改</a:t>
            </a:r>
            <a:endParaRPr lang="zh-CN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58925" y="2651760"/>
            <a:ext cx="8910955" cy="345059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System.out.print("请输入卡号：");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String account2=new Scanner(System.in).nextLine();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System.out.print("请输入密码：");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String p1=new Scanner(System.in).nextLine();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//判断对应账户是否存在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String a1=mysql.search(account2);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if(Objects.equals(a1,"1")){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User user=mysql.inquire(account2);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if(Objects.equals(user.password,p1)){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    if(Objects.equals(user.deposit,null)){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        mysql.updata_deposit(account2);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        System.out.println("开户成功!!!");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    }</a:t>
            </a:r>
            <a:endParaRPr lang="zh-CN" altLang="en-US"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256667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操作界面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15415" y="1637030"/>
            <a:ext cx="822388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3. </a:t>
            </a:r>
            <a:r>
              <a:rPr lang="zh-CN" altLang="en-US" sz="2000" b="1"/>
              <a:t>办理银行卡，</a:t>
            </a:r>
            <a:r>
              <a:rPr lang="en-US" altLang="zh-CN" sz="2000" b="1"/>
              <a:t>输入身份证号</a:t>
            </a:r>
            <a:r>
              <a:rPr lang="zh-CN" altLang="en-US" sz="2000" b="1"/>
              <a:t>，</a:t>
            </a:r>
            <a:r>
              <a:rPr lang="en-US" altLang="zh-CN" sz="2000" b="1"/>
              <a:t>判断该身份证拥有本行的卡数是否超过4</a:t>
            </a:r>
            <a:endParaRPr lang="en-US" altLang="zh-CN" sz="2000" b="1"/>
          </a:p>
          <a:p>
            <a:pPr indent="0" algn="l">
              <a:buNone/>
            </a:pPr>
            <a:r>
              <a:rPr lang="en-US" altLang="zh-CN" sz="2000" b="1"/>
              <a:t>输入密码，手机号，用户名</a:t>
            </a:r>
            <a:r>
              <a:rPr lang="zh-CN" altLang="en-US" sz="2000" b="1"/>
              <a:t>，</a:t>
            </a:r>
            <a:r>
              <a:rPr lang="en-US" altLang="zh-CN" sz="2000" b="1"/>
              <a:t>随机生成卡号，返回</a:t>
            </a:r>
            <a:endParaRPr lang="en-US" altLang="zh-CN" sz="2000" b="1"/>
          </a:p>
          <a:p>
            <a:pPr indent="0" algn="l">
              <a:buNone/>
            </a:pPr>
            <a:r>
              <a:rPr lang="zh-CN" altLang="en-US" sz="2000" b="1"/>
              <a:t>，</a:t>
            </a:r>
            <a:r>
              <a:rPr lang="en-US" altLang="zh-CN" sz="2000" b="1"/>
              <a:t>数据库插入信息</a:t>
            </a:r>
            <a:r>
              <a:rPr lang="zh-CN" altLang="en-US" sz="2000" b="1"/>
              <a:t>。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58925" y="2651760"/>
            <a:ext cx="8910955" cy="422592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System.out.printf("请输入姓名：");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String name=new Scanner(System.in).nextLine();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System.out.print("请输入您的身份证号：");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String id_card=new Scanner(System.in).nextLine();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int count=mysql.statistics(id_card);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if(count&lt;5){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System.out.print("请输入手机号，该手机号将绑定于该卡：");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String phoneNumber=new Scanner(System.in).nextLine();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System.out.print("请设置密码：");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String p2=new Scanner(System.in).nextLine();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System.out.print("请再次输入密码：");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String p3=new Scanner(System.in).nextLine();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if(Objects.equals(p2,p3)){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    String newAccount=mysql.insetUser(p2,id_card,phoneNumber,name);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    System.out.println("银行卡办理成功");</a:t>
            </a:r>
            <a:endParaRPr lang="zh-CN" altLang="en-US"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/>
              <a:t>                                System.out.printf("您的卡号为：%s",newAccount);</a:t>
            </a:r>
            <a:endParaRPr lang="zh-CN" altLang="en-US"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58394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用户操作界面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15415" y="1637030"/>
            <a:ext cx="80949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1. </a:t>
            </a:r>
            <a:r>
              <a:rPr lang="zh-CN" altLang="en-US" sz="2000" b="1"/>
              <a:t>余额查询，</a:t>
            </a:r>
            <a:r>
              <a:rPr sz="2000" b="1"/>
              <a:t>用登录的账户，把对应账户的信息赋值给一个用户对象，</a:t>
            </a:r>
            <a:endParaRPr sz="2000" b="1"/>
          </a:p>
          <a:p>
            <a:pPr indent="0" algn="l">
              <a:buNone/>
            </a:pPr>
            <a:r>
              <a:rPr sz="2000" b="1"/>
              <a:t> </a:t>
            </a:r>
            <a:r>
              <a:rPr lang="en-US" sz="2000" b="1"/>
              <a:t>  </a:t>
            </a:r>
            <a:r>
              <a:rPr sz="2000" b="1"/>
              <a:t>然后输出余额数学</a:t>
            </a:r>
            <a:endParaRPr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58925" y="2651760"/>
            <a:ext cx="8910955" cy="186118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//用登录的账户，把对应账户的信息赋值给一个用户对象，然后输出余额数学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System.out.println("余额查询成功！！！");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System.out.printf("您当前余额为：%s\n",user.balance);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System.out.print("输入回车下一步");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new Scanner(System.in).nextLine();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break;</a:t>
            </a:r>
            <a:endParaRPr lang="zh-CN" altLang="en-US"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58394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用户操作界面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4940" y="1637030"/>
            <a:ext cx="47193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sz="2000" b="1"/>
              <a:t>2.</a:t>
            </a:r>
            <a:r>
              <a:rPr lang="zh-CN" altLang="en-US" sz="2000" b="1"/>
              <a:t>存款，</a:t>
            </a:r>
            <a:r>
              <a:rPr sz="2000" b="1"/>
              <a:t>该用户对象余额属性增加对应值</a:t>
            </a:r>
            <a:endParaRPr sz="2000" b="1"/>
          </a:p>
          <a:p>
            <a:pPr indent="0" algn="l">
              <a:buNone/>
            </a:pPr>
            <a:r>
              <a:rPr sz="2000" b="1"/>
              <a:t>                 对数据库的余额进行增加</a:t>
            </a:r>
            <a:endParaRPr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58925" y="2651760"/>
            <a:ext cx="8910955" cy="186118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user.balance=user.balance+amount;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mysql.updata_banlace(account,"+",amount);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System.out.println("存款成功");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System.out.println("输入回车下一步:");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scan.nextLine();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break;</a:t>
            </a:r>
            <a:endParaRPr lang="zh-CN" altLang="en-US" sz="1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58394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用户操作界面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4940" y="1637030"/>
            <a:ext cx="72720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sz="2000" b="1"/>
              <a:t>3.</a:t>
            </a:r>
            <a:r>
              <a:rPr lang="zh-CN" altLang="en-US" sz="2000" b="1"/>
              <a:t>取款，</a:t>
            </a:r>
            <a:r>
              <a:rPr sz="2000" b="1"/>
              <a:t>判断金额是否足够</a:t>
            </a:r>
            <a:r>
              <a:rPr lang="zh-CN" sz="2000" b="1"/>
              <a:t>；</a:t>
            </a:r>
            <a:r>
              <a:rPr sz="2000" b="1"/>
              <a:t>该用户对象余额属性减少对应值</a:t>
            </a:r>
            <a:r>
              <a:rPr lang="zh-CN" sz="2000" b="1"/>
              <a:t>；</a:t>
            </a:r>
            <a:endParaRPr lang="zh-CN" sz="2000" b="1"/>
          </a:p>
          <a:p>
            <a:pPr indent="0" algn="l">
              <a:buNone/>
            </a:pPr>
            <a:r>
              <a:rPr lang="zh-CN" sz="2000" b="1"/>
              <a:t> </a:t>
            </a:r>
            <a:r>
              <a:rPr lang="en-US" altLang="zh-CN" sz="2000" b="1"/>
              <a:t>  </a:t>
            </a:r>
            <a:r>
              <a:rPr sz="2000" b="1"/>
              <a:t>对数据库的余额进行减少</a:t>
            </a:r>
            <a:r>
              <a:rPr lang="zh-CN" sz="2000" b="1"/>
              <a:t>。</a:t>
            </a:r>
            <a:endParaRPr lang="zh-CN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58925" y="2651760"/>
            <a:ext cx="8910955" cy="33356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if(user.balance&gt;=amount1){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    user.balance=user.balance-amount1;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    mysql.updata_banlace(account,"-",amount1);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    System.out.println("取款完成");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}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else {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    System.out.println("您的余额不足");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}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System.out.print("输入回车下一步");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new Scanner(System.in).nextLine();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            break;</a:t>
            </a:r>
            <a:endParaRPr lang="zh-CN" altLang="en-US"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58394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用户操作界面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4940" y="1637030"/>
            <a:ext cx="809625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sz="2000" b="1"/>
              <a:t>4.</a:t>
            </a:r>
            <a:r>
              <a:rPr lang="zh-CN" altLang="en-US" sz="2000" b="1"/>
              <a:t>转款，</a:t>
            </a:r>
            <a:r>
              <a:rPr sz="2000" b="1"/>
              <a:t>判断所转银行卡是否存在，拥有者姓名是否正确</a:t>
            </a:r>
            <a:r>
              <a:rPr lang="zh-CN" sz="2000" b="1"/>
              <a:t>；</a:t>
            </a:r>
            <a:r>
              <a:rPr sz="2000" b="1"/>
              <a:t>判断金额</a:t>
            </a:r>
            <a:endParaRPr sz="2000" b="1"/>
          </a:p>
          <a:p>
            <a:pPr indent="0" algn="l">
              <a:buNone/>
            </a:pPr>
            <a:r>
              <a:rPr sz="2000" b="1"/>
              <a:t>是否足够</a:t>
            </a:r>
            <a:r>
              <a:rPr lang="zh-CN" sz="2000" b="1"/>
              <a:t>；</a:t>
            </a:r>
            <a:r>
              <a:rPr sz="2000" b="1"/>
              <a:t>该用户对象余额属性减少对应值</a:t>
            </a:r>
            <a:r>
              <a:rPr lang="zh-CN" sz="2000" b="1"/>
              <a:t>；</a:t>
            </a:r>
            <a:r>
              <a:rPr sz="2000" b="1"/>
              <a:t>对数据库的余额进行减少</a:t>
            </a:r>
            <a:endParaRPr sz="2000" b="1"/>
          </a:p>
          <a:p>
            <a:pPr indent="0" algn="l">
              <a:buNone/>
            </a:pPr>
            <a:r>
              <a:rPr sz="2000" b="1"/>
              <a:t>判断所转卡号是否为本卡</a:t>
            </a:r>
            <a:r>
              <a:rPr lang="zh-CN" sz="2000" b="1"/>
              <a:t>。</a:t>
            </a:r>
            <a:endParaRPr lang="zh-CN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58925" y="2651760"/>
            <a:ext cx="8910955" cy="42430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if(user.balance&gt;=amount1){</a:t>
            </a:r>
            <a:r>
              <a:rPr lang="en-US" altLang="zh-CN" sz="900"/>
              <a:t>				</a:t>
            </a:r>
            <a:r>
              <a:rPr lang="zh-CN" altLang="en-US" sz="900">
                <a:sym typeface="+mn-ea"/>
              </a:rPr>
              <a:t>System.out.println("转账完成");  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user.balance=user.balance-amount1;</a:t>
            </a:r>
            <a:r>
              <a:rPr lang="en-US" altLang="zh-CN" sz="900"/>
              <a:t>			</a:t>
            </a:r>
            <a:r>
              <a:rPr lang="zh-CN" altLang="en-US" sz="900">
                <a:sym typeface="+mn-ea"/>
              </a:rPr>
              <a:t>System.out.print("输入回车下一步");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mysql.updata_banlace(account,"-",amount1);</a:t>
            </a:r>
            <a:r>
              <a:rPr lang="en-US" altLang="zh-CN" sz="900"/>
              <a:t>		</a:t>
            </a:r>
            <a:r>
              <a:rPr lang="zh-CN" altLang="en-US" sz="900">
                <a:sym typeface="+mn-ea"/>
              </a:rPr>
              <a:t>  new Scanner(System.in).nextLine();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System.out.println("取款完成");</a:t>
            </a:r>
            <a:r>
              <a:rPr lang="en-US" altLang="zh-CN" sz="900"/>
              <a:t>			</a:t>
            </a:r>
            <a:r>
              <a:rPr lang="zh-CN" altLang="en-US" sz="900">
                <a:sym typeface="+mn-ea"/>
              </a:rPr>
              <a:t> break;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}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else {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System.out.println("您的余额不足");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if(user.balance&lt;amount3){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System.out.println("您的余额不足");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Thread.sleep(1);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break;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}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if(Objects.equals(user.account,account1)){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System.out.println("您的输入的账户就是当前您使用的账户");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Thread.sleep(1);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break;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}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String a=mysql.search(account1);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if(Objects.equals(a,"1")){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data user1=mysql.inquire(account1);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if(Objects.equals(user1.name,name1)){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    user.balance=user.balance-amount3;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    mysql.updata_banlace(account,"-",amount3);</a:t>
            </a:r>
            <a:endParaRPr lang="zh-CN" altLang="en-US" sz="9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900"/>
              <a:t>                            mysql.updata_banlace(account1,"+",amount3);</a:t>
            </a:r>
            <a:endParaRPr lang="zh-CN" altLang="en-US" sz="9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58394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用户操作界面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4940" y="1637030"/>
            <a:ext cx="676148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sz="2000" b="1"/>
              <a:t>5.</a:t>
            </a:r>
            <a:r>
              <a:rPr lang="zh-CN" altLang="en-US" sz="2000" b="1"/>
              <a:t>修改密码，</a:t>
            </a:r>
            <a:r>
              <a:rPr sz="2000" b="1"/>
              <a:t>判断密码是否正确</a:t>
            </a:r>
            <a:r>
              <a:rPr lang="zh-CN" sz="2000" b="1"/>
              <a:t>；</a:t>
            </a:r>
            <a:r>
              <a:rPr sz="2000" b="1"/>
              <a:t>该用户对象的密码修改</a:t>
            </a:r>
            <a:r>
              <a:rPr lang="zh-CN" sz="2000" b="1"/>
              <a:t>；</a:t>
            </a:r>
            <a:endParaRPr sz="2000" b="1"/>
          </a:p>
          <a:p>
            <a:pPr indent="0" algn="l">
              <a:buNone/>
            </a:pPr>
            <a:r>
              <a:rPr sz="2000" b="1"/>
              <a:t>    对数据库的密码进行修改</a:t>
            </a:r>
            <a:r>
              <a:rPr lang="zh-CN" sz="2000" b="1"/>
              <a:t>；</a:t>
            </a:r>
            <a:r>
              <a:rPr sz="2000" b="1"/>
              <a:t>重新登录</a:t>
            </a:r>
            <a:r>
              <a:rPr lang="zh-CN" sz="2000" b="1"/>
              <a:t>。</a:t>
            </a:r>
            <a:endParaRPr lang="zh-CN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58925" y="2651760"/>
            <a:ext cx="8910955" cy="370903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if(Objects.equals(user.password,password1)){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mysql.updata_password(account,password2);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System.out.println("密码修改完成完成，请重新登录");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System.out.println("输入回车下一步");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new Scanner(System.in).nextLine();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return;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}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else {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System.out.println("您输入的密码错误");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}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System.out.print("输入回车下一步");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new Scanner(System.in).nextLine();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break;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nick-adams-516946-unsplash"/>
          <p:cNvPicPr>
            <a:picLocks noChangeAspect="1"/>
          </p:cNvPicPr>
          <p:nvPr/>
        </p:nvPicPr>
        <p:blipFill>
          <a:blip r:embed="rId1"/>
          <a:srcRect l="10"/>
          <a:stretch>
            <a:fillRect/>
          </a:stretch>
        </p:blipFill>
        <p:spPr>
          <a:xfrm>
            <a:off x="0" y="6350"/>
            <a:ext cx="6593840" cy="68516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479665" y="401955"/>
            <a:ext cx="42094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/>
              <a:t>CONTENT</a:t>
            </a:r>
            <a:endParaRPr lang="en-US" altLang="zh-CN" sz="5400"/>
          </a:p>
        </p:txBody>
      </p:sp>
      <p:grpSp>
        <p:nvGrpSpPr>
          <p:cNvPr id="11" name="组合 10"/>
          <p:cNvGrpSpPr/>
          <p:nvPr/>
        </p:nvGrpSpPr>
        <p:grpSpPr>
          <a:xfrm>
            <a:off x="7479665" y="2105025"/>
            <a:ext cx="4217670" cy="4051300"/>
            <a:chOff x="11305" y="2855"/>
            <a:chExt cx="6642" cy="6380"/>
          </a:xfrm>
        </p:grpSpPr>
        <p:sp>
          <p:nvSpPr>
            <p:cNvPr id="2050" name=" 2050"/>
            <p:cNvSpPr/>
            <p:nvPr/>
          </p:nvSpPr>
          <p:spPr bwMode="auto">
            <a:xfrm>
              <a:off x="11305" y="2942"/>
              <a:ext cx="705" cy="550"/>
            </a:xfrm>
            <a:custGeom>
              <a:avLst/>
              <a:gdLst>
                <a:gd name="T0" fmla="*/ 151004 w 5185"/>
                <a:gd name="T1" fmla="*/ 1065477 h 3880"/>
                <a:gd name="T2" fmla="*/ 1873403 w 5185"/>
                <a:gd name="T3" fmla="*/ 1297678 h 3880"/>
                <a:gd name="T4" fmla="*/ 751713 w 5185"/>
                <a:gd name="T5" fmla="*/ 1241832 h 3880"/>
                <a:gd name="T6" fmla="*/ 1108464 w 5185"/>
                <a:gd name="T7" fmla="*/ 1148144 h 3880"/>
                <a:gd name="T8" fmla="*/ 751713 w 5185"/>
                <a:gd name="T9" fmla="*/ 1241832 h 3880"/>
                <a:gd name="T10" fmla="*/ 1726808 w 5185"/>
                <a:gd name="T11" fmla="*/ 1012203 h 3880"/>
                <a:gd name="T12" fmla="*/ 1726073 w 5185"/>
                <a:gd name="T13" fmla="*/ 1007794 h 3880"/>
                <a:gd name="T14" fmla="*/ 1726808 w 5185"/>
                <a:gd name="T15" fmla="*/ 44089 h 3880"/>
                <a:gd name="T16" fmla="*/ 1726441 w 5185"/>
                <a:gd name="T17" fmla="*/ 39680 h 3880"/>
                <a:gd name="T18" fmla="*/ 1724604 w 5185"/>
                <a:gd name="T19" fmla="*/ 30862 h 3880"/>
                <a:gd name="T20" fmla="*/ 1721297 w 5185"/>
                <a:gd name="T21" fmla="*/ 23147 h 3880"/>
                <a:gd name="T22" fmla="*/ 1716888 w 5185"/>
                <a:gd name="T23" fmla="*/ 15798 h 3880"/>
                <a:gd name="T24" fmla="*/ 1711010 w 5185"/>
                <a:gd name="T25" fmla="*/ 9920 h 3880"/>
                <a:gd name="T26" fmla="*/ 1703662 w 5185"/>
                <a:gd name="T27" fmla="*/ 5144 h 3880"/>
                <a:gd name="T28" fmla="*/ 1695946 w 5185"/>
                <a:gd name="T29" fmla="*/ 1837 h 3880"/>
                <a:gd name="T30" fmla="*/ 1687128 w 5185"/>
                <a:gd name="T31" fmla="*/ 367 h 3880"/>
                <a:gd name="T32" fmla="*/ 222281 w 5185"/>
                <a:gd name="T33" fmla="*/ 0 h 3880"/>
                <a:gd name="T34" fmla="*/ 217872 w 5185"/>
                <a:gd name="T35" fmla="*/ 367 h 3880"/>
                <a:gd name="T36" fmla="*/ 209054 w 5185"/>
                <a:gd name="T37" fmla="*/ 1837 h 3880"/>
                <a:gd name="T38" fmla="*/ 201338 w 5185"/>
                <a:gd name="T39" fmla="*/ 5144 h 3880"/>
                <a:gd name="T40" fmla="*/ 194358 w 5185"/>
                <a:gd name="T41" fmla="*/ 9920 h 3880"/>
                <a:gd name="T42" fmla="*/ 188112 w 5185"/>
                <a:gd name="T43" fmla="*/ 15798 h 3880"/>
                <a:gd name="T44" fmla="*/ 183336 w 5185"/>
                <a:gd name="T45" fmla="*/ 23147 h 3880"/>
                <a:gd name="T46" fmla="*/ 180029 w 5185"/>
                <a:gd name="T47" fmla="*/ 30862 h 3880"/>
                <a:gd name="T48" fmla="*/ 178559 w 5185"/>
                <a:gd name="T49" fmla="*/ 39680 h 3880"/>
                <a:gd name="T50" fmla="*/ 178192 w 5185"/>
                <a:gd name="T51" fmla="*/ 1003386 h 3880"/>
                <a:gd name="T52" fmla="*/ 178559 w 5185"/>
                <a:gd name="T53" fmla="*/ 1007794 h 3880"/>
                <a:gd name="T54" fmla="*/ 178192 w 5185"/>
                <a:gd name="T55" fmla="*/ 1012203 h 3880"/>
                <a:gd name="T56" fmla="*/ 1727176 w 5185"/>
                <a:gd name="T57" fmla="*/ 1012571 h 3880"/>
                <a:gd name="T58" fmla="*/ 1616954 w 5185"/>
                <a:gd name="T59" fmla="*/ 937620 h 3880"/>
                <a:gd name="T60" fmla="*/ 288046 w 5185"/>
                <a:gd name="T61" fmla="*/ 109854 h 3880"/>
                <a:gd name="T62" fmla="*/ 1616954 w 5185"/>
                <a:gd name="T63" fmla="*/ 937620 h 3880"/>
                <a:gd name="T64" fmla="*/ 4409 w 5185"/>
                <a:gd name="T65" fmla="*/ 1350584 h 3880"/>
                <a:gd name="T66" fmla="*/ 0 w 5185"/>
                <a:gd name="T67" fmla="*/ 1359402 h 3880"/>
                <a:gd name="T68" fmla="*/ 735 w 5185"/>
                <a:gd name="T69" fmla="*/ 1369322 h 3880"/>
                <a:gd name="T70" fmla="*/ 3307 w 5185"/>
                <a:gd name="T71" fmla="*/ 1379977 h 3880"/>
                <a:gd name="T72" fmla="*/ 7348 w 5185"/>
                <a:gd name="T73" fmla="*/ 1390999 h 3880"/>
                <a:gd name="T74" fmla="*/ 13227 w 5185"/>
                <a:gd name="T75" fmla="*/ 1401654 h 3880"/>
                <a:gd name="T76" fmla="*/ 19473 w 5185"/>
                <a:gd name="T77" fmla="*/ 1411206 h 3880"/>
                <a:gd name="T78" fmla="*/ 26821 w 5185"/>
                <a:gd name="T79" fmla="*/ 1418554 h 3880"/>
                <a:gd name="T80" fmla="*/ 35271 w 5185"/>
                <a:gd name="T81" fmla="*/ 1423698 h 3880"/>
                <a:gd name="T82" fmla="*/ 41884 w 5185"/>
                <a:gd name="T83" fmla="*/ 1425168 h 3880"/>
                <a:gd name="T84" fmla="*/ 1860911 w 5185"/>
                <a:gd name="T85" fmla="*/ 1425535 h 3880"/>
                <a:gd name="T86" fmla="*/ 1863116 w 5185"/>
                <a:gd name="T87" fmla="*/ 1425168 h 3880"/>
                <a:gd name="T88" fmla="*/ 1869729 w 5185"/>
                <a:gd name="T89" fmla="*/ 1423698 h 3880"/>
                <a:gd name="T90" fmla="*/ 1878179 w 5185"/>
                <a:gd name="T91" fmla="*/ 1418554 h 3880"/>
                <a:gd name="T92" fmla="*/ 1885527 w 5185"/>
                <a:gd name="T93" fmla="*/ 1411206 h 3880"/>
                <a:gd name="T94" fmla="*/ 1892141 w 5185"/>
                <a:gd name="T95" fmla="*/ 1401654 h 3880"/>
                <a:gd name="T96" fmla="*/ 1897652 w 5185"/>
                <a:gd name="T97" fmla="*/ 1390999 h 3880"/>
                <a:gd name="T98" fmla="*/ 1901693 w 5185"/>
                <a:gd name="T99" fmla="*/ 1379977 h 3880"/>
                <a:gd name="T100" fmla="*/ 1903898 w 5185"/>
                <a:gd name="T101" fmla="*/ 1369322 h 3880"/>
                <a:gd name="T102" fmla="*/ 1905000 w 5185"/>
                <a:gd name="T103" fmla="*/ 1359402 h 388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185" h="3880">
                  <a:moveTo>
                    <a:pt x="4775" y="2900"/>
                  </a:moveTo>
                  <a:lnTo>
                    <a:pt x="411" y="2900"/>
                  </a:lnTo>
                  <a:lnTo>
                    <a:pt x="87" y="3532"/>
                  </a:lnTo>
                  <a:lnTo>
                    <a:pt x="5099" y="3532"/>
                  </a:lnTo>
                  <a:lnTo>
                    <a:pt x="4775" y="2900"/>
                  </a:lnTo>
                  <a:close/>
                  <a:moveTo>
                    <a:pt x="2046" y="3380"/>
                  </a:moveTo>
                  <a:lnTo>
                    <a:pt x="2181" y="3125"/>
                  </a:lnTo>
                  <a:lnTo>
                    <a:pt x="3017" y="3125"/>
                  </a:lnTo>
                  <a:lnTo>
                    <a:pt x="3139" y="3380"/>
                  </a:lnTo>
                  <a:lnTo>
                    <a:pt x="2046" y="3380"/>
                  </a:lnTo>
                  <a:close/>
                  <a:moveTo>
                    <a:pt x="4700" y="2755"/>
                  </a:moveTo>
                  <a:lnTo>
                    <a:pt x="4700" y="2755"/>
                  </a:lnTo>
                  <a:lnTo>
                    <a:pt x="4698" y="2743"/>
                  </a:lnTo>
                  <a:lnTo>
                    <a:pt x="4700" y="2731"/>
                  </a:lnTo>
                  <a:lnTo>
                    <a:pt x="4700" y="120"/>
                  </a:lnTo>
                  <a:lnTo>
                    <a:pt x="4699" y="108"/>
                  </a:lnTo>
                  <a:lnTo>
                    <a:pt x="4697" y="95"/>
                  </a:lnTo>
                  <a:lnTo>
                    <a:pt x="4694" y="84"/>
                  </a:lnTo>
                  <a:lnTo>
                    <a:pt x="4690" y="73"/>
                  </a:lnTo>
                  <a:lnTo>
                    <a:pt x="4685" y="63"/>
                  </a:lnTo>
                  <a:lnTo>
                    <a:pt x="4680" y="53"/>
                  </a:lnTo>
                  <a:lnTo>
                    <a:pt x="4673" y="43"/>
                  </a:lnTo>
                  <a:lnTo>
                    <a:pt x="4665" y="34"/>
                  </a:lnTo>
                  <a:lnTo>
                    <a:pt x="4657" y="27"/>
                  </a:lnTo>
                  <a:lnTo>
                    <a:pt x="4647" y="20"/>
                  </a:lnTo>
                  <a:lnTo>
                    <a:pt x="4637" y="14"/>
                  </a:lnTo>
                  <a:lnTo>
                    <a:pt x="4627" y="9"/>
                  </a:lnTo>
                  <a:lnTo>
                    <a:pt x="4616" y="5"/>
                  </a:lnTo>
                  <a:lnTo>
                    <a:pt x="4605" y="2"/>
                  </a:lnTo>
                  <a:lnTo>
                    <a:pt x="4592" y="1"/>
                  </a:lnTo>
                  <a:lnTo>
                    <a:pt x="4580" y="0"/>
                  </a:lnTo>
                  <a:lnTo>
                    <a:pt x="605" y="0"/>
                  </a:lnTo>
                  <a:lnTo>
                    <a:pt x="593" y="1"/>
                  </a:lnTo>
                  <a:lnTo>
                    <a:pt x="581" y="2"/>
                  </a:lnTo>
                  <a:lnTo>
                    <a:pt x="569" y="5"/>
                  </a:lnTo>
                  <a:lnTo>
                    <a:pt x="558" y="9"/>
                  </a:lnTo>
                  <a:lnTo>
                    <a:pt x="548" y="14"/>
                  </a:lnTo>
                  <a:lnTo>
                    <a:pt x="538" y="20"/>
                  </a:lnTo>
                  <a:lnTo>
                    <a:pt x="529" y="27"/>
                  </a:lnTo>
                  <a:lnTo>
                    <a:pt x="521" y="34"/>
                  </a:lnTo>
                  <a:lnTo>
                    <a:pt x="512" y="43"/>
                  </a:lnTo>
                  <a:lnTo>
                    <a:pt x="505" y="53"/>
                  </a:lnTo>
                  <a:lnTo>
                    <a:pt x="499" y="63"/>
                  </a:lnTo>
                  <a:lnTo>
                    <a:pt x="494" y="73"/>
                  </a:lnTo>
                  <a:lnTo>
                    <a:pt x="490" y="84"/>
                  </a:lnTo>
                  <a:lnTo>
                    <a:pt x="488" y="95"/>
                  </a:lnTo>
                  <a:lnTo>
                    <a:pt x="486" y="108"/>
                  </a:lnTo>
                  <a:lnTo>
                    <a:pt x="485" y="120"/>
                  </a:lnTo>
                  <a:lnTo>
                    <a:pt x="485" y="2731"/>
                  </a:lnTo>
                  <a:lnTo>
                    <a:pt x="486" y="2743"/>
                  </a:lnTo>
                  <a:lnTo>
                    <a:pt x="485" y="2755"/>
                  </a:lnTo>
                  <a:lnTo>
                    <a:pt x="484" y="2756"/>
                  </a:lnTo>
                  <a:lnTo>
                    <a:pt x="4701" y="2756"/>
                  </a:lnTo>
                  <a:lnTo>
                    <a:pt x="4700" y="2755"/>
                  </a:lnTo>
                  <a:close/>
                  <a:moveTo>
                    <a:pt x="4401" y="2552"/>
                  </a:moveTo>
                  <a:lnTo>
                    <a:pt x="784" y="2552"/>
                  </a:lnTo>
                  <a:lnTo>
                    <a:pt x="784" y="299"/>
                  </a:lnTo>
                  <a:lnTo>
                    <a:pt x="4401" y="299"/>
                  </a:lnTo>
                  <a:lnTo>
                    <a:pt x="4401" y="2552"/>
                  </a:lnTo>
                  <a:close/>
                  <a:moveTo>
                    <a:pt x="5172" y="3676"/>
                  </a:moveTo>
                  <a:lnTo>
                    <a:pt x="12" y="3676"/>
                  </a:lnTo>
                  <a:lnTo>
                    <a:pt x="0" y="3700"/>
                  </a:lnTo>
                  <a:lnTo>
                    <a:pt x="1" y="3713"/>
                  </a:lnTo>
                  <a:lnTo>
                    <a:pt x="2" y="3727"/>
                  </a:lnTo>
                  <a:lnTo>
                    <a:pt x="5" y="3741"/>
                  </a:lnTo>
                  <a:lnTo>
                    <a:pt x="9" y="3756"/>
                  </a:lnTo>
                  <a:lnTo>
                    <a:pt x="14" y="3771"/>
                  </a:lnTo>
                  <a:lnTo>
                    <a:pt x="20" y="3786"/>
                  </a:lnTo>
                  <a:lnTo>
                    <a:pt x="28" y="3801"/>
                  </a:lnTo>
                  <a:lnTo>
                    <a:pt x="36" y="3815"/>
                  </a:lnTo>
                  <a:lnTo>
                    <a:pt x="44" y="3828"/>
                  </a:lnTo>
                  <a:lnTo>
                    <a:pt x="53" y="3841"/>
                  </a:lnTo>
                  <a:lnTo>
                    <a:pt x="63" y="3852"/>
                  </a:lnTo>
                  <a:lnTo>
                    <a:pt x="73" y="3861"/>
                  </a:lnTo>
                  <a:lnTo>
                    <a:pt x="85" y="3869"/>
                  </a:lnTo>
                  <a:lnTo>
                    <a:pt x="96" y="3875"/>
                  </a:lnTo>
                  <a:lnTo>
                    <a:pt x="108" y="3878"/>
                  </a:lnTo>
                  <a:lnTo>
                    <a:pt x="114" y="3879"/>
                  </a:lnTo>
                  <a:lnTo>
                    <a:pt x="120" y="3880"/>
                  </a:lnTo>
                  <a:lnTo>
                    <a:pt x="5065" y="3880"/>
                  </a:lnTo>
                  <a:lnTo>
                    <a:pt x="5071" y="3879"/>
                  </a:lnTo>
                  <a:lnTo>
                    <a:pt x="5077" y="3878"/>
                  </a:lnTo>
                  <a:lnTo>
                    <a:pt x="5089" y="3875"/>
                  </a:lnTo>
                  <a:lnTo>
                    <a:pt x="5101" y="3869"/>
                  </a:lnTo>
                  <a:lnTo>
                    <a:pt x="5112" y="3861"/>
                  </a:lnTo>
                  <a:lnTo>
                    <a:pt x="5122" y="3852"/>
                  </a:lnTo>
                  <a:lnTo>
                    <a:pt x="5132" y="3841"/>
                  </a:lnTo>
                  <a:lnTo>
                    <a:pt x="5141" y="3828"/>
                  </a:lnTo>
                  <a:lnTo>
                    <a:pt x="5150" y="3815"/>
                  </a:lnTo>
                  <a:lnTo>
                    <a:pt x="5158" y="3801"/>
                  </a:lnTo>
                  <a:lnTo>
                    <a:pt x="5165" y="3786"/>
                  </a:lnTo>
                  <a:lnTo>
                    <a:pt x="5171" y="3771"/>
                  </a:lnTo>
                  <a:lnTo>
                    <a:pt x="5176" y="3756"/>
                  </a:lnTo>
                  <a:lnTo>
                    <a:pt x="5180" y="3741"/>
                  </a:lnTo>
                  <a:lnTo>
                    <a:pt x="5182" y="3727"/>
                  </a:lnTo>
                  <a:lnTo>
                    <a:pt x="5184" y="3713"/>
                  </a:lnTo>
                  <a:lnTo>
                    <a:pt x="5185" y="3700"/>
                  </a:lnTo>
                  <a:lnTo>
                    <a:pt x="5172" y="367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bIns="36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4" name=" 2050"/>
            <p:cNvSpPr/>
            <p:nvPr/>
          </p:nvSpPr>
          <p:spPr bwMode="auto">
            <a:xfrm>
              <a:off x="11305" y="4831"/>
              <a:ext cx="705" cy="550"/>
            </a:xfrm>
            <a:custGeom>
              <a:avLst/>
              <a:gdLst>
                <a:gd name="T0" fmla="*/ 151004 w 5185"/>
                <a:gd name="T1" fmla="*/ 1065477 h 3880"/>
                <a:gd name="T2" fmla="*/ 1873403 w 5185"/>
                <a:gd name="T3" fmla="*/ 1297678 h 3880"/>
                <a:gd name="T4" fmla="*/ 751713 w 5185"/>
                <a:gd name="T5" fmla="*/ 1241832 h 3880"/>
                <a:gd name="T6" fmla="*/ 1108464 w 5185"/>
                <a:gd name="T7" fmla="*/ 1148144 h 3880"/>
                <a:gd name="T8" fmla="*/ 751713 w 5185"/>
                <a:gd name="T9" fmla="*/ 1241832 h 3880"/>
                <a:gd name="T10" fmla="*/ 1726808 w 5185"/>
                <a:gd name="T11" fmla="*/ 1012203 h 3880"/>
                <a:gd name="T12" fmla="*/ 1726073 w 5185"/>
                <a:gd name="T13" fmla="*/ 1007794 h 3880"/>
                <a:gd name="T14" fmla="*/ 1726808 w 5185"/>
                <a:gd name="T15" fmla="*/ 44089 h 3880"/>
                <a:gd name="T16" fmla="*/ 1726441 w 5185"/>
                <a:gd name="T17" fmla="*/ 39680 h 3880"/>
                <a:gd name="T18" fmla="*/ 1724604 w 5185"/>
                <a:gd name="T19" fmla="*/ 30862 h 3880"/>
                <a:gd name="T20" fmla="*/ 1721297 w 5185"/>
                <a:gd name="T21" fmla="*/ 23147 h 3880"/>
                <a:gd name="T22" fmla="*/ 1716888 w 5185"/>
                <a:gd name="T23" fmla="*/ 15798 h 3880"/>
                <a:gd name="T24" fmla="*/ 1711010 w 5185"/>
                <a:gd name="T25" fmla="*/ 9920 h 3880"/>
                <a:gd name="T26" fmla="*/ 1703662 w 5185"/>
                <a:gd name="T27" fmla="*/ 5144 h 3880"/>
                <a:gd name="T28" fmla="*/ 1695946 w 5185"/>
                <a:gd name="T29" fmla="*/ 1837 h 3880"/>
                <a:gd name="T30" fmla="*/ 1687128 w 5185"/>
                <a:gd name="T31" fmla="*/ 367 h 3880"/>
                <a:gd name="T32" fmla="*/ 222281 w 5185"/>
                <a:gd name="T33" fmla="*/ 0 h 3880"/>
                <a:gd name="T34" fmla="*/ 217872 w 5185"/>
                <a:gd name="T35" fmla="*/ 367 h 3880"/>
                <a:gd name="T36" fmla="*/ 209054 w 5185"/>
                <a:gd name="T37" fmla="*/ 1837 h 3880"/>
                <a:gd name="T38" fmla="*/ 201338 w 5185"/>
                <a:gd name="T39" fmla="*/ 5144 h 3880"/>
                <a:gd name="T40" fmla="*/ 194358 w 5185"/>
                <a:gd name="T41" fmla="*/ 9920 h 3880"/>
                <a:gd name="T42" fmla="*/ 188112 w 5185"/>
                <a:gd name="T43" fmla="*/ 15798 h 3880"/>
                <a:gd name="T44" fmla="*/ 183336 w 5185"/>
                <a:gd name="T45" fmla="*/ 23147 h 3880"/>
                <a:gd name="T46" fmla="*/ 180029 w 5185"/>
                <a:gd name="T47" fmla="*/ 30862 h 3880"/>
                <a:gd name="T48" fmla="*/ 178559 w 5185"/>
                <a:gd name="T49" fmla="*/ 39680 h 3880"/>
                <a:gd name="T50" fmla="*/ 178192 w 5185"/>
                <a:gd name="T51" fmla="*/ 1003386 h 3880"/>
                <a:gd name="T52" fmla="*/ 178559 w 5185"/>
                <a:gd name="T53" fmla="*/ 1007794 h 3880"/>
                <a:gd name="T54" fmla="*/ 178192 w 5185"/>
                <a:gd name="T55" fmla="*/ 1012203 h 3880"/>
                <a:gd name="T56" fmla="*/ 1727176 w 5185"/>
                <a:gd name="T57" fmla="*/ 1012571 h 3880"/>
                <a:gd name="T58" fmla="*/ 1616954 w 5185"/>
                <a:gd name="T59" fmla="*/ 937620 h 3880"/>
                <a:gd name="T60" fmla="*/ 288046 w 5185"/>
                <a:gd name="T61" fmla="*/ 109854 h 3880"/>
                <a:gd name="T62" fmla="*/ 1616954 w 5185"/>
                <a:gd name="T63" fmla="*/ 937620 h 3880"/>
                <a:gd name="T64" fmla="*/ 4409 w 5185"/>
                <a:gd name="T65" fmla="*/ 1350584 h 3880"/>
                <a:gd name="T66" fmla="*/ 0 w 5185"/>
                <a:gd name="T67" fmla="*/ 1359402 h 3880"/>
                <a:gd name="T68" fmla="*/ 735 w 5185"/>
                <a:gd name="T69" fmla="*/ 1369322 h 3880"/>
                <a:gd name="T70" fmla="*/ 3307 w 5185"/>
                <a:gd name="T71" fmla="*/ 1379977 h 3880"/>
                <a:gd name="T72" fmla="*/ 7348 w 5185"/>
                <a:gd name="T73" fmla="*/ 1390999 h 3880"/>
                <a:gd name="T74" fmla="*/ 13227 w 5185"/>
                <a:gd name="T75" fmla="*/ 1401654 h 3880"/>
                <a:gd name="T76" fmla="*/ 19473 w 5185"/>
                <a:gd name="T77" fmla="*/ 1411206 h 3880"/>
                <a:gd name="T78" fmla="*/ 26821 w 5185"/>
                <a:gd name="T79" fmla="*/ 1418554 h 3880"/>
                <a:gd name="T80" fmla="*/ 35271 w 5185"/>
                <a:gd name="T81" fmla="*/ 1423698 h 3880"/>
                <a:gd name="T82" fmla="*/ 41884 w 5185"/>
                <a:gd name="T83" fmla="*/ 1425168 h 3880"/>
                <a:gd name="T84" fmla="*/ 1860911 w 5185"/>
                <a:gd name="T85" fmla="*/ 1425535 h 3880"/>
                <a:gd name="T86" fmla="*/ 1863116 w 5185"/>
                <a:gd name="T87" fmla="*/ 1425168 h 3880"/>
                <a:gd name="T88" fmla="*/ 1869729 w 5185"/>
                <a:gd name="T89" fmla="*/ 1423698 h 3880"/>
                <a:gd name="T90" fmla="*/ 1878179 w 5185"/>
                <a:gd name="T91" fmla="*/ 1418554 h 3880"/>
                <a:gd name="T92" fmla="*/ 1885527 w 5185"/>
                <a:gd name="T93" fmla="*/ 1411206 h 3880"/>
                <a:gd name="T94" fmla="*/ 1892141 w 5185"/>
                <a:gd name="T95" fmla="*/ 1401654 h 3880"/>
                <a:gd name="T96" fmla="*/ 1897652 w 5185"/>
                <a:gd name="T97" fmla="*/ 1390999 h 3880"/>
                <a:gd name="T98" fmla="*/ 1901693 w 5185"/>
                <a:gd name="T99" fmla="*/ 1379977 h 3880"/>
                <a:gd name="T100" fmla="*/ 1903898 w 5185"/>
                <a:gd name="T101" fmla="*/ 1369322 h 3880"/>
                <a:gd name="T102" fmla="*/ 1905000 w 5185"/>
                <a:gd name="T103" fmla="*/ 1359402 h 388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185" h="3880">
                  <a:moveTo>
                    <a:pt x="4775" y="2900"/>
                  </a:moveTo>
                  <a:lnTo>
                    <a:pt x="411" y="2900"/>
                  </a:lnTo>
                  <a:lnTo>
                    <a:pt x="87" y="3532"/>
                  </a:lnTo>
                  <a:lnTo>
                    <a:pt x="5099" y="3532"/>
                  </a:lnTo>
                  <a:lnTo>
                    <a:pt x="4775" y="2900"/>
                  </a:lnTo>
                  <a:close/>
                  <a:moveTo>
                    <a:pt x="2046" y="3380"/>
                  </a:moveTo>
                  <a:lnTo>
                    <a:pt x="2181" y="3125"/>
                  </a:lnTo>
                  <a:lnTo>
                    <a:pt x="3017" y="3125"/>
                  </a:lnTo>
                  <a:lnTo>
                    <a:pt x="3139" y="3380"/>
                  </a:lnTo>
                  <a:lnTo>
                    <a:pt x="2046" y="3380"/>
                  </a:lnTo>
                  <a:close/>
                  <a:moveTo>
                    <a:pt x="4700" y="2755"/>
                  </a:moveTo>
                  <a:lnTo>
                    <a:pt x="4700" y="2755"/>
                  </a:lnTo>
                  <a:lnTo>
                    <a:pt x="4698" y="2743"/>
                  </a:lnTo>
                  <a:lnTo>
                    <a:pt x="4700" y="2731"/>
                  </a:lnTo>
                  <a:lnTo>
                    <a:pt x="4700" y="120"/>
                  </a:lnTo>
                  <a:lnTo>
                    <a:pt x="4699" y="108"/>
                  </a:lnTo>
                  <a:lnTo>
                    <a:pt x="4697" y="95"/>
                  </a:lnTo>
                  <a:lnTo>
                    <a:pt x="4694" y="84"/>
                  </a:lnTo>
                  <a:lnTo>
                    <a:pt x="4690" y="73"/>
                  </a:lnTo>
                  <a:lnTo>
                    <a:pt x="4685" y="63"/>
                  </a:lnTo>
                  <a:lnTo>
                    <a:pt x="4680" y="53"/>
                  </a:lnTo>
                  <a:lnTo>
                    <a:pt x="4673" y="43"/>
                  </a:lnTo>
                  <a:lnTo>
                    <a:pt x="4665" y="34"/>
                  </a:lnTo>
                  <a:lnTo>
                    <a:pt x="4657" y="27"/>
                  </a:lnTo>
                  <a:lnTo>
                    <a:pt x="4647" y="20"/>
                  </a:lnTo>
                  <a:lnTo>
                    <a:pt x="4637" y="14"/>
                  </a:lnTo>
                  <a:lnTo>
                    <a:pt x="4627" y="9"/>
                  </a:lnTo>
                  <a:lnTo>
                    <a:pt x="4616" y="5"/>
                  </a:lnTo>
                  <a:lnTo>
                    <a:pt x="4605" y="2"/>
                  </a:lnTo>
                  <a:lnTo>
                    <a:pt x="4592" y="1"/>
                  </a:lnTo>
                  <a:lnTo>
                    <a:pt x="4580" y="0"/>
                  </a:lnTo>
                  <a:lnTo>
                    <a:pt x="605" y="0"/>
                  </a:lnTo>
                  <a:lnTo>
                    <a:pt x="593" y="1"/>
                  </a:lnTo>
                  <a:lnTo>
                    <a:pt x="581" y="2"/>
                  </a:lnTo>
                  <a:lnTo>
                    <a:pt x="569" y="5"/>
                  </a:lnTo>
                  <a:lnTo>
                    <a:pt x="558" y="9"/>
                  </a:lnTo>
                  <a:lnTo>
                    <a:pt x="548" y="14"/>
                  </a:lnTo>
                  <a:lnTo>
                    <a:pt x="538" y="20"/>
                  </a:lnTo>
                  <a:lnTo>
                    <a:pt x="529" y="27"/>
                  </a:lnTo>
                  <a:lnTo>
                    <a:pt x="521" y="34"/>
                  </a:lnTo>
                  <a:lnTo>
                    <a:pt x="512" y="43"/>
                  </a:lnTo>
                  <a:lnTo>
                    <a:pt x="505" y="53"/>
                  </a:lnTo>
                  <a:lnTo>
                    <a:pt x="499" y="63"/>
                  </a:lnTo>
                  <a:lnTo>
                    <a:pt x="494" y="73"/>
                  </a:lnTo>
                  <a:lnTo>
                    <a:pt x="490" y="84"/>
                  </a:lnTo>
                  <a:lnTo>
                    <a:pt x="488" y="95"/>
                  </a:lnTo>
                  <a:lnTo>
                    <a:pt x="486" y="108"/>
                  </a:lnTo>
                  <a:lnTo>
                    <a:pt x="485" y="120"/>
                  </a:lnTo>
                  <a:lnTo>
                    <a:pt x="485" y="2731"/>
                  </a:lnTo>
                  <a:lnTo>
                    <a:pt x="486" y="2743"/>
                  </a:lnTo>
                  <a:lnTo>
                    <a:pt x="485" y="2755"/>
                  </a:lnTo>
                  <a:lnTo>
                    <a:pt x="484" y="2756"/>
                  </a:lnTo>
                  <a:lnTo>
                    <a:pt x="4701" y="2756"/>
                  </a:lnTo>
                  <a:lnTo>
                    <a:pt x="4700" y="2755"/>
                  </a:lnTo>
                  <a:close/>
                  <a:moveTo>
                    <a:pt x="4401" y="2552"/>
                  </a:moveTo>
                  <a:lnTo>
                    <a:pt x="784" y="2552"/>
                  </a:lnTo>
                  <a:lnTo>
                    <a:pt x="784" y="299"/>
                  </a:lnTo>
                  <a:lnTo>
                    <a:pt x="4401" y="299"/>
                  </a:lnTo>
                  <a:lnTo>
                    <a:pt x="4401" y="2552"/>
                  </a:lnTo>
                  <a:close/>
                  <a:moveTo>
                    <a:pt x="5172" y="3676"/>
                  </a:moveTo>
                  <a:lnTo>
                    <a:pt x="12" y="3676"/>
                  </a:lnTo>
                  <a:lnTo>
                    <a:pt x="0" y="3700"/>
                  </a:lnTo>
                  <a:lnTo>
                    <a:pt x="1" y="3713"/>
                  </a:lnTo>
                  <a:lnTo>
                    <a:pt x="2" y="3727"/>
                  </a:lnTo>
                  <a:lnTo>
                    <a:pt x="5" y="3741"/>
                  </a:lnTo>
                  <a:lnTo>
                    <a:pt x="9" y="3756"/>
                  </a:lnTo>
                  <a:lnTo>
                    <a:pt x="14" y="3771"/>
                  </a:lnTo>
                  <a:lnTo>
                    <a:pt x="20" y="3786"/>
                  </a:lnTo>
                  <a:lnTo>
                    <a:pt x="28" y="3801"/>
                  </a:lnTo>
                  <a:lnTo>
                    <a:pt x="36" y="3815"/>
                  </a:lnTo>
                  <a:lnTo>
                    <a:pt x="44" y="3828"/>
                  </a:lnTo>
                  <a:lnTo>
                    <a:pt x="53" y="3841"/>
                  </a:lnTo>
                  <a:lnTo>
                    <a:pt x="63" y="3852"/>
                  </a:lnTo>
                  <a:lnTo>
                    <a:pt x="73" y="3861"/>
                  </a:lnTo>
                  <a:lnTo>
                    <a:pt x="85" y="3869"/>
                  </a:lnTo>
                  <a:lnTo>
                    <a:pt x="96" y="3875"/>
                  </a:lnTo>
                  <a:lnTo>
                    <a:pt x="108" y="3878"/>
                  </a:lnTo>
                  <a:lnTo>
                    <a:pt x="114" y="3879"/>
                  </a:lnTo>
                  <a:lnTo>
                    <a:pt x="120" y="3880"/>
                  </a:lnTo>
                  <a:lnTo>
                    <a:pt x="5065" y="3880"/>
                  </a:lnTo>
                  <a:lnTo>
                    <a:pt x="5071" y="3879"/>
                  </a:lnTo>
                  <a:lnTo>
                    <a:pt x="5077" y="3878"/>
                  </a:lnTo>
                  <a:lnTo>
                    <a:pt x="5089" y="3875"/>
                  </a:lnTo>
                  <a:lnTo>
                    <a:pt x="5101" y="3869"/>
                  </a:lnTo>
                  <a:lnTo>
                    <a:pt x="5112" y="3861"/>
                  </a:lnTo>
                  <a:lnTo>
                    <a:pt x="5122" y="3852"/>
                  </a:lnTo>
                  <a:lnTo>
                    <a:pt x="5132" y="3841"/>
                  </a:lnTo>
                  <a:lnTo>
                    <a:pt x="5141" y="3828"/>
                  </a:lnTo>
                  <a:lnTo>
                    <a:pt x="5150" y="3815"/>
                  </a:lnTo>
                  <a:lnTo>
                    <a:pt x="5158" y="3801"/>
                  </a:lnTo>
                  <a:lnTo>
                    <a:pt x="5165" y="3786"/>
                  </a:lnTo>
                  <a:lnTo>
                    <a:pt x="5171" y="3771"/>
                  </a:lnTo>
                  <a:lnTo>
                    <a:pt x="5176" y="3756"/>
                  </a:lnTo>
                  <a:lnTo>
                    <a:pt x="5180" y="3741"/>
                  </a:lnTo>
                  <a:lnTo>
                    <a:pt x="5182" y="3727"/>
                  </a:lnTo>
                  <a:lnTo>
                    <a:pt x="5184" y="3713"/>
                  </a:lnTo>
                  <a:lnTo>
                    <a:pt x="5185" y="3700"/>
                  </a:lnTo>
                  <a:lnTo>
                    <a:pt x="5172" y="367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bIns="36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5" name=" 2050"/>
            <p:cNvSpPr/>
            <p:nvPr/>
          </p:nvSpPr>
          <p:spPr bwMode="auto">
            <a:xfrm>
              <a:off x="11305" y="6712"/>
              <a:ext cx="705" cy="550"/>
            </a:xfrm>
            <a:custGeom>
              <a:avLst/>
              <a:gdLst>
                <a:gd name="T0" fmla="*/ 151004 w 5185"/>
                <a:gd name="T1" fmla="*/ 1065477 h 3880"/>
                <a:gd name="T2" fmla="*/ 1873403 w 5185"/>
                <a:gd name="T3" fmla="*/ 1297678 h 3880"/>
                <a:gd name="T4" fmla="*/ 751713 w 5185"/>
                <a:gd name="T5" fmla="*/ 1241832 h 3880"/>
                <a:gd name="T6" fmla="*/ 1108464 w 5185"/>
                <a:gd name="T7" fmla="*/ 1148144 h 3880"/>
                <a:gd name="T8" fmla="*/ 751713 w 5185"/>
                <a:gd name="T9" fmla="*/ 1241832 h 3880"/>
                <a:gd name="T10" fmla="*/ 1726808 w 5185"/>
                <a:gd name="T11" fmla="*/ 1012203 h 3880"/>
                <a:gd name="T12" fmla="*/ 1726073 w 5185"/>
                <a:gd name="T13" fmla="*/ 1007794 h 3880"/>
                <a:gd name="T14" fmla="*/ 1726808 w 5185"/>
                <a:gd name="T15" fmla="*/ 44089 h 3880"/>
                <a:gd name="T16" fmla="*/ 1726441 w 5185"/>
                <a:gd name="T17" fmla="*/ 39680 h 3880"/>
                <a:gd name="T18" fmla="*/ 1724604 w 5185"/>
                <a:gd name="T19" fmla="*/ 30862 h 3880"/>
                <a:gd name="T20" fmla="*/ 1721297 w 5185"/>
                <a:gd name="T21" fmla="*/ 23147 h 3880"/>
                <a:gd name="T22" fmla="*/ 1716888 w 5185"/>
                <a:gd name="T23" fmla="*/ 15798 h 3880"/>
                <a:gd name="T24" fmla="*/ 1711010 w 5185"/>
                <a:gd name="T25" fmla="*/ 9920 h 3880"/>
                <a:gd name="T26" fmla="*/ 1703662 w 5185"/>
                <a:gd name="T27" fmla="*/ 5144 h 3880"/>
                <a:gd name="T28" fmla="*/ 1695946 w 5185"/>
                <a:gd name="T29" fmla="*/ 1837 h 3880"/>
                <a:gd name="T30" fmla="*/ 1687128 w 5185"/>
                <a:gd name="T31" fmla="*/ 367 h 3880"/>
                <a:gd name="T32" fmla="*/ 222281 w 5185"/>
                <a:gd name="T33" fmla="*/ 0 h 3880"/>
                <a:gd name="T34" fmla="*/ 217872 w 5185"/>
                <a:gd name="T35" fmla="*/ 367 h 3880"/>
                <a:gd name="T36" fmla="*/ 209054 w 5185"/>
                <a:gd name="T37" fmla="*/ 1837 h 3880"/>
                <a:gd name="T38" fmla="*/ 201338 w 5185"/>
                <a:gd name="T39" fmla="*/ 5144 h 3880"/>
                <a:gd name="T40" fmla="*/ 194358 w 5185"/>
                <a:gd name="T41" fmla="*/ 9920 h 3880"/>
                <a:gd name="T42" fmla="*/ 188112 w 5185"/>
                <a:gd name="T43" fmla="*/ 15798 h 3880"/>
                <a:gd name="T44" fmla="*/ 183336 w 5185"/>
                <a:gd name="T45" fmla="*/ 23147 h 3880"/>
                <a:gd name="T46" fmla="*/ 180029 w 5185"/>
                <a:gd name="T47" fmla="*/ 30862 h 3880"/>
                <a:gd name="T48" fmla="*/ 178559 w 5185"/>
                <a:gd name="T49" fmla="*/ 39680 h 3880"/>
                <a:gd name="T50" fmla="*/ 178192 w 5185"/>
                <a:gd name="T51" fmla="*/ 1003386 h 3880"/>
                <a:gd name="T52" fmla="*/ 178559 w 5185"/>
                <a:gd name="T53" fmla="*/ 1007794 h 3880"/>
                <a:gd name="T54" fmla="*/ 178192 w 5185"/>
                <a:gd name="T55" fmla="*/ 1012203 h 3880"/>
                <a:gd name="T56" fmla="*/ 1727176 w 5185"/>
                <a:gd name="T57" fmla="*/ 1012571 h 3880"/>
                <a:gd name="T58" fmla="*/ 1616954 w 5185"/>
                <a:gd name="T59" fmla="*/ 937620 h 3880"/>
                <a:gd name="T60" fmla="*/ 288046 w 5185"/>
                <a:gd name="T61" fmla="*/ 109854 h 3880"/>
                <a:gd name="T62" fmla="*/ 1616954 w 5185"/>
                <a:gd name="T63" fmla="*/ 937620 h 3880"/>
                <a:gd name="T64" fmla="*/ 4409 w 5185"/>
                <a:gd name="T65" fmla="*/ 1350584 h 3880"/>
                <a:gd name="T66" fmla="*/ 0 w 5185"/>
                <a:gd name="T67" fmla="*/ 1359402 h 3880"/>
                <a:gd name="T68" fmla="*/ 735 w 5185"/>
                <a:gd name="T69" fmla="*/ 1369322 h 3880"/>
                <a:gd name="T70" fmla="*/ 3307 w 5185"/>
                <a:gd name="T71" fmla="*/ 1379977 h 3880"/>
                <a:gd name="T72" fmla="*/ 7348 w 5185"/>
                <a:gd name="T73" fmla="*/ 1390999 h 3880"/>
                <a:gd name="T74" fmla="*/ 13227 w 5185"/>
                <a:gd name="T75" fmla="*/ 1401654 h 3880"/>
                <a:gd name="T76" fmla="*/ 19473 w 5185"/>
                <a:gd name="T77" fmla="*/ 1411206 h 3880"/>
                <a:gd name="T78" fmla="*/ 26821 w 5185"/>
                <a:gd name="T79" fmla="*/ 1418554 h 3880"/>
                <a:gd name="T80" fmla="*/ 35271 w 5185"/>
                <a:gd name="T81" fmla="*/ 1423698 h 3880"/>
                <a:gd name="T82" fmla="*/ 41884 w 5185"/>
                <a:gd name="T83" fmla="*/ 1425168 h 3880"/>
                <a:gd name="T84" fmla="*/ 1860911 w 5185"/>
                <a:gd name="T85" fmla="*/ 1425535 h 3880"/>
                <a:gd name="T86" fmla="*/ 1863116 w 5185"/>
                <a:gd name="T87" fmla="*/ 1425168 h 3880"/>
                <a:gd name="T88" fmla="*/ 1869729 w 5185"/>
                <a:gd name="T89" fmla="*/ 1423698 h 3880"/>
                <a:gd name="T90" fmla="*/ 1878179 w 5185"/>
                <a:gd name="T91" fmla="*/ 1418554 h 3880"/>
                <a:gd name="T92" fmla="*/ 1885527 w 5185"/>
                <a:gd name="T93" fmla="*/ 1411206 h 3880"/>
                <a:gd name="T94" fmla="*/ 1892141 w 5185"/>
                <a:gd name="T95" fmla="*/ 1401654 h 3880"/>
                <a:gd name="T96" fmla="*/ 1897652 w 5185"/>
                <a:gd name="T97" fmla="*/ 1390999 h 3880"/>
                <a:gd name="T98" fmla="*/ 1901693 w 5185"/>
                <a:gd name="T99" fmla="*/ 1379977 h 3880"/>
                <a:gd name="T100" fmla="*/ 1903898 w 5185"/>
                <a:gd name="T101" fmla="*/ 1369322 h 3880"/>
                <a:gd name="T102" fmla="*/ 1905000 w 5185"/>
                <a:gd name="T103" fmla="*/ 1359402 h 388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185" h="3880">
                  <a:moveTo>
                    <a:pt x="4775" y="2900"/>
                  </a:moveTo>
                  <a:lnTo>
                    <a:pt x="411" y="2900"/>
                  </a:lnTo>
                  <a:lnTo>
                    <a:pt x="87" y="3532"/>
                  </a:lnTo>
                  <a:lnTo>
                    <a:pt x="5099" y="3532"/>
                  </a:lnTo>
                  <a:lnTo>
                    <a:pt x="4775" y="2900"/>
                  </a:lnTo>
                  <a:close/>
                  <a:moveTo>
                    <a:pt x="2046" y="3380"/>
                  </a:moveTo>
                  <a:lnTo>
                    <a:pt x="2181" y="3125"/>
                  </a:lnTo>
                  <a:lnTo>
                    <a:pt x="3017" y="3125"/>
                  </a:lnTo>
                  <a:lnTo>
                    <a:pt x="3139" y="3380"/>
                  </a:lnTo>
                  <a:lnTo>
                    <a:pt x="2046" y="3380"/>
                  </a:lnTo>
                  <a:close/>
                  <a:moveTo>
                    <a:pt x="4700" y="2755"/>
                  </a:moveTo>
                  <a:lnTo>
                    <a:pt x="4700" y="2755"/>
                  </a:lnTo>
                  <a:lnTo>
                    <a:pt x="4698" y="2743"/>
                  </a:lnTo>
                  <a:lnTo>
                    <a:pt x="4700" y="2731"/>
                  </a:lnTo>
                  <a:lnTo>
                    <a:pt x="4700" y="120"/>
                  </a:lnTo>
                  <a:lnTo>
                    <a:pt x="4699" y="108"/>
                  </a:lnTo>
                  <a:lnTo>
                    <a:pt x="4697" y="95"/>
                  </a:lnTo>
                  <a:lnTo>
                    <a:pt x="4694" y="84"/>
                  </a:lnTo>
                  <a:lnTo>
                    <a:pt x="4690" y="73"/>
                  </a:lnTo>
                  <a:lnTo>
                    <a:pt x="4685" y="63"/>
                  </a:lnTo>
                  <a:lnTo>
                    <a:pt x="4680" y="53"/>
                  </a:lnTo>
                  <a:lnTo>
                    <a:pt x="4673" y="43"/>
                  </a:lnTo>
                  <a:lnTo>
                    <a:pt x="4665" y="34"/>
                  </a:lnTo>
                  <a:lnTo>
                    <a:pt x="4657" y="27"/>
                  </a:lnTo>
                  <a:lnTo>
                    <a:pt x="4647" y="20"/>
                  </a:lnTo>
                  <a:lnTo>
                    <a:pt x="4637" y="14"/>
                  </a:lnTo>
                  <a:lnTo>
                    <a:pt x="4627" y="9"/>
                  </a:lnTo>
                  <a:lnTo>
                    <a:pt x="4616" y="5"/>
                  </a:lnTo>
                  <a:lnTo>
                    <a:pt x="4605" y="2"/>
                  </a:lnTo>
                  <a:lnTo>
                    <a:pt x="4592" y="1"/>
                  </a:lnTo>
                  <a:lnTo>
                    <a:pt x="4580" y="0"/>
                  </a:lnTo>
                  <a:lnTo>
                    <a:pt x="605" y="0"/>
                  </a:lnTo>
                  <a:lnTo>
                    <a:pt x="593" y="1"/>
                  </a:lnTo>
                  <a:lnTo>
                    <a:pt x="581" y="2"/>
                  </a:lnTo>
                  <a:lnTo>
                    <a:pt x="569" y="5"/>
                  </a:lnTo>
                  <a:lnTo>
                    <a:pt x="558" y="9"/>
                  </a:lnTo>
                  <a:lnTo>
                    <a:pt x="548" y="14"/>
                  </a:lnTo>
                  <a:lnTo>
                    <a:pt x="538" y="20"/>
                  </a:lnTo>
                  <a:lnTo>
                    <a:pt x="529" y="27"/>
                  </a:lnTo>
                  <a:lnTo>
                    <a:pt x="521" y="34"/>
                  </a:lnTo>
                  <a:lnTo>
                    <a:pt x="512" y="43"/>
                  </a:lnTo>
                  <a:lnTo>
                    <a:pt x="505" y="53"/>
                  </a:lnTo>
                  <a:lnTo>
                    <a:pt x="499" y="63"/>
                  </a:lnTo>
                  <a:lnTo>
                    <a:pt x="494" y="73"/>
                  </a:lnTo>
                  <a:lnTo>
                    <a:pt x="490" y="84"/>
                  </a:lnTo>
                  <a:lnTo>
                    <a:pt x="488" y="95"/>
                  </a:lnTo>
                  <a:lnTo>
                    <a:pt x="486" y="108"/>
                  </a:lnTo>
                  <a:lnTo>
                    <a:pt x="485" y="120"/>
                  </a:lnTo>
                  <a:lnTo>
                    <a:pt x="485" y="2731"/>
                  </a:lnTo>
                  <a:lnTo>
                    <a:pt x="486" y="2743"/>
                  </a:lnTo>
                  <a:lnTo>
                    <a:pt x="485" y="2755"/>
                  </a:lnTo>
                  <a:lnTo>
                    <a:pt x="484" y="2756"/>
                  </a:lnTo>
                  <a:lnTo>
                    <a:pt x="4701" y="2756"/>
                  </a:lnTo>
                  <a:lnTo>
                    <a:pt x="4700" y="2755"/>
                  </a:lnTo>
                  <a:close/>
                  <a:moveTo>
                    <a:pt x="4401" y="2552"/>
                  </a:moveTo>
                  <a:lnTo>
                    <a:pt x="784" y="2552"/>
                  </a:lnTo>
                  <a:lnTo>
                    <a:pt x="784" y="299"/>
                  </a:lnTo>
                  <a:lnTo>
                    <a:pt x="4401" y="299"/>
                  </a:lnTo>
                  <a:lnTo>
                    <a:pt x="4401" y="2552"/>
                  </a:lnTo>
                  <a:close/>
                  <a:moveTo>
                    <a:pt x="5172" y="3676"/>
                  </a:moveTo>
                  <a:lnTo>
                    <a:pt x="12" y="3676"/>
                  </a:lnTo>
                  <a:lnTo>
                    <a:pt x="0" y="3700"/>
                  </a:lnTo>
                  <a:lnTo>
                    <a:pt x="1" y="3713"/>
                  </a:lnTo>
                  <a:lnTo>
                    <a:pt x="2" y="3727"/>
                  </a:lnTo>
                  <a:lnTo>
                    <a:pt x="5" y="3741"/>
                  </a:lnTo>
                  <a:lnTo>
                    <a:pt x="9" y="3756"/>
                  </a:lnTo>
                  <a:lnTo>
                    <a:pt x="14" y="3771"/>
                  </a:lnTo>
                  <a:lnTo>
                    <a:pt x="20" y="3786"/>
                  </a:lnTo>
                  <a:lnTo>
                    <a:pt x="28" y="3801"/>
                  </a:lnTo>
                  <a:lnTo>
                    <a:pt x="36" y="3815"/>
                  </a:lnTo>
                  <a:lnTo>
                    <a:pt x="44" y="3828"/>
                  </a:lnTo>
                  <a:lnTo>
                    <a:pt x="53" y="3841"/>
                  </a:lnTo>
                  <a:lnTo>
                    <a:pt x="63" y="3852"/>
                  </a:lnTo>
                  <a:lnTo>
                    <a:pt x="73" y="3861"/>
                  </a:lnTo>
                  <a:lnTo>
                    <a:pt x="85" y="3869"/>
                  </a:lnTo>
                  <a:lnTo>
                    <a:pt x="96" y="3875"/>
                  </a:lnTo>
                  <a:lnTo>
                    <a:pt x="108" y="3878"/>
                  </a:lnTo>
                  <a:lnTo>
                    <a:pt x="114" y="3879"/>
                  </a:lnTo>
                  <a:lnTo>
                    <a:pt x="120" y="3880"/>
                  </a:lnTo>
                  <a:lnTo>
                    <a:pt x="5065" y="3880"/>
                  </a:lnTo>
                  <a:lnTo>
                    <a:pt x="5071" y="3879"/>
                  </a:lnTo>
                  <a:lnTo>
                    <a:pt x="5077" y="3878"/>
                  </a:lnTo>
                  <a:lnTo>
                    <a:pt x="5089" y="3875"/>
                  </a:lnTo>
                  <a:lnTo>
                    <a:pt x="5101" y="3869"/>
                  </a:lnTo>
                  <a:lnTo>
                    <a:pt x="5112" y="3861"/>
                  </a:lnTo>
                  <a:lnTo>
                    <a:pt x="5122" y="3852"/>
                  </a:lnTo>
                  <a:lnTo>
                    <a:pt x="5132" y="3841"/>
                  </a:lnTo>
                  <a:lnTo>
                    <a:pt x="5141" y="3828"/>
                  </a:lnTo>
                  <a:lnTo>
                    <a:pt x="5150" y="3815"/>
                  </a:lnTo>
                  <a:lnTo>
                    <a:pt x="5158" y="3801"/>
                  </a:lnTo>
                  <a:lnTo>
                    <a:pt x="5165" y="3786"/>
                  </a:lnTo>
                  <a:lnTo>
                    <a:pt x="5171" y="3771"/>
                  </a:lnTo>
                  <a:lnTo>
                    <a:pt x="5176" y="3756"/>
                  </a:lnTo>
                  <a:lnTo>
                    <a:pt x="5180" y="3741"/>
                  </a:lnTo>
                  <a:lnTo>
                    <a:pt x="5182" y="3727"/>
                  </a:lnTo>
                  <a:lnTo>
                    <a:pt x="5184" y="3713"/>
                  </a:lnTo>
                  <a:lnTo>
                    <a:pt x="5185" y="3700"/>
                  </a:lnTo>
                  <a:lnTo>
                    <a:pt x="5172" y="367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bIns="36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2934" y="2855"/>
              <a:ext cx="501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/>
                <a:t>项目背景</a:t>
              </a:r>
              <a:endParaRPr lang="zh-CN" altLang="en-US" sz="240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2934" y="4744"/>
              <a:ext cx="501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/>
                <a:t>项目具体思路及代码</a:t>
              </a:r>
              <a:endParaRPr lang="zh-CN" altLang="en-US" sz="240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934" y="6537"/>
              <a:ext cx="501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/>
                <a:t>项目效果展示</a:t>
              </a:r>
              <a:endParaRPr lang="zh-CN" altLang="en-US" sz="240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2921" y="8510"/>
              <a:ext cx="501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58394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用户操作界面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4940" y="1637030"/>
            <a:ext cx="7272020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sz="2000" b="1"/>
              <a:t>6.</a:t>
            </a:r>
            <a:r>
              <a:rPr sz="2000" b="1"/>
              <a:t>判断银行卡的金额是否小于一个定值，如果小于则进行下一步</a:t>
            </a:r>
            <a:endParaRPr sz="2000" b="1"/>
          </a:p>
          <a:p>
            <a:pPr indent="0" algn="l">
              <a:buNone/>
            </a:pPr>
            <a:r>
              <a:rPr sz="2000" b="1"/>
              <a:t> .判断输入的信息是否与持卡者信息一致</a:t>
            </a:r>
            <a:r>
              <a:rPr lang="zh-CN" sz="2000" b="1"/>
              <a:t>；</a:t>
            </a:r>
            <a:r>
              <a:rPr sz="2000" b="1"/>
              <a:t>用户再次确认请求</a:t>
            </a:r>
            <a:endParaRPr sz="2000" b="1"/>
          </a:p>
          <a:p>
            <a:pPr indent="0" algn="l">
              <a:buNone/>
            </a:pPr>
            <a:r>
              <a:rPr sz="2000" b="1"/>
              <a:t>  对数据库该人的信息进行删除</a:t>
            </a:r>
            <a:endParaRPr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58925" y="2651760"/>
            <a:ext cx="8910955" cy="370903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if(Objects.equals(user.name,name) &amp; Objects.equals(user.id_card,card)){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if(user.balance&gt;=50){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    System.out.println("您的账户余额过多，不支持注销，请取走您的余额，以免照成财产损失");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    Thread.sleep(1);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    break;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}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System.out.print("\n确定是否注销\n温馨提示：如果注销您将会失去对这张银行卡Y/N：");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String c=new Scanner(System.in).nextLine();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if(Objects.equals(c,"Y")){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    mysql.deleteUser(account);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    System.out.println("注销成功,感谢您的使用!!!");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    System.out.println("输入回车下一步");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    new  Scanner(System.in).nextLine();</a:t>
            </a:r>
            <a:endParaRPr sz="14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sz="1400"/>
              <a:t>                            return;</a:t>
            </a:r>
            <a:endParaRPr sz="14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3655" y="12065"/>
            <a:ext cx="12259945" cy="6852285"/>
          </a:xfrm>
          <a:prstGeom prst="rect">
            <a:avLst/>
          </a:prstGeom>
        </p:spPr>
      </p:pic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66395" y="835025"/>
            <a:ext cx="7141210" cy="1568450"/>
            <a:chOff x="713" y="1898"/>
            <a:chExt cx="11246" cy="2470"/>
          </a:xfrm>
        </p:grpSpPr>
        <p:grpSp>
          <p:nvGrpSpPr>
            <p:cNvPr id="3" name="组合 2"/>
            <p:cNvGrpSpPr/>
            <p:nvPr/>
          </p:nvGrpSpPr>
          <p:grpSpPr>
            <a:xfrm>
              <a:off x="1210" y="2194"/>
              <a:ext cx="10749" cy="1877"/>
              <a:chOff x="1210" y="2194"/>
              <a:chExt cx="10749" cy="1877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1210" y="2238"/>
                <a:ext cx="10749" cy="17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600">
                    <a:sym typeface="+mn-ea"/>
                  </a:rPr>
                  <a:t>       </a:t>
                </a:r>
                <a:r>
                  <a:rPr lang="zh-CN" altLang="en-US" sz="6600">
                    <a:sym typeface="+mn-ea"/>
                  </a:rPr>
                  <a:t>项目效果展示</a:t>
                </a:r>
                <a:endParaRPr lang="zh-CN" altLang="en-US" sz="6600">
                  <a:sym typeface="+mn-ea"/>
                </a:endParaRPr>
              </a:p>
            </p:txBody>
          </p:sp>
          <p:cxnSp>
            <p:nvCxnSpPr>
              <p:cNvPr id="7" name="直接连接符 6"/>
              <p:cNvCxnSpPr/>
              <p:nvPr/>
            </p:nvCxnSpPr>
            <p:spPr>
              <a:xfrm>
                <a:off x="3125" y="2194"/>
                <a:ext cx="19" cy="1877"/>
              </a:xfrm>
              <a:prstGeom prst="line">
                <a:avLst/>
              </a:prstGeom>
              <a:ln w="47625" cmpd="sng">
                <a:solidFill>
                  <a:srgbClr val="14100C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文本框 7"/>
            <p:cNvSpPr txBox="1"/>
            <p:nvPr/>
          </p:nvSpPr>
          <p:spPr>
            <a:xfrm>
              <a:off x="713" y="1898"/>
              <a:ext cx="4554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/>
                <a:t>03</a:t>
              </a:r>
              <a:endParaRPr lang="en-US" altLang="zh-CN" sz="9600"/>
            </a:p>
          </p:txBody>
        </p:sp>
      </p:grpSp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048000" y="2967990"/>
            <a:ext cx="6096000" cy="9220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![image-20221211094502784](C:\Users\HP\AppData\Roaming\Typora\typora-user-images\image-20221211094502784.png)</a:t>
            </a:r>
            <a:endParaRPr lang="zh-CN" altLang="en-US"/>
          </a:p>
        </p:txBody>
      </p:sp>
      <p:pic>
        <p:nvPicPr>
          <p:cNvPr id="4" name="图片 3" descr="image-2022121109450278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 descr="image-2022121110085187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image-2022121110094563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image-2022121110101800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image-2022121110103828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9525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image-2022121110110054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image-202212111011324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image-2022121110144413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59945" cy="6852285"/>
          </a:xfrm>
          <a:prstGeom prst="rect">
            <a:avLst/>
          </a:prstGeom>
        </p:spPr>
      </p:pic>
      <p:sp>
        <p:nvSpPr>
          <p:cNvPr id="14" name="流程图: 数据 13"/>
          <p:cNvSpPr/>
          <p:nvPr/>
        </p:nvSpPr>
        <p:spPr>
          <a:xfrm>
            <a:off x="5556250" y="2540"/>
            <a:ext cx="9979025" cy="6894830"/>
          </a:xfrm>
          <a:prstGeom prst="flowChartInputOutpu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28930" y="1174115"/>
            <a:ext cx="6400800" cy="1704975"/>
            <a:chOff x="713" y="1898"/>
            <a:chExt cx="10080" cy="2685"/>
          </a:xfrm>
        </p:grpSpPr>
        <p:grpSp>
          <p:nvGrpSpPr>
            <p:cNvPr id="17" name="组合 16"/>
            <p:cNvGrpSpPr/>
            <p:nvPr/>
          </p:nvGrpSpPr>
          <p:grpSpPr>
            <a:xfrm>
              <a:off x="1210" y="2194"/>
              <a:ext cx="9583" cy="2389"/>
              <a:chOff x="1210" y="2194"/>
              <a:chExt cx="9583" cy="2389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1210" y="2238"/>
                <a:ext cx="9583" cy="17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600">
                    <a:sym typeface="+mn-ea"/>
                  </a:rPr>
                  <a:t>       </a:t>
                </a:r>
                <a:r>
                  <a:rPr lang="zh-CN" altLang="en-US" sz="6600">
                    <a:sym typeface="+mn-ea"/>
                  </a:rPr>
                  <a:t>项目背景</a:t>
                </a:r>
                <a:endParaRPr lang="zh-CN" altLang="en-US" sz="6600"/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3872" y="4003"/>
                <a:ext cx="5788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zh-CN"/>
              </a:p>
            </p:txBody>
          </p:sp>
          <p:cxnSp>
            <p:nvCxnSpPr>
              <p:cNvPr id="16" name="直接连接符 15"/>
              <p:cNvCxnSpPr/>
              <p:nvPr/>
            </p:nvCxnSpPr>
            <p:spPr>
              <a:xfrm>
                <a:off x="3125" y="2194"/>
                <a:ext cx="19" cy="1877"/>
              </a:xfrm>
              <a:prstGeom prst="line">
                <a:avLst/>
              </a:prstGeom>
              <a:ln w="47625" cmpd="sng">
                <a:solidFill>
                  <a:srgbClr val="14100C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文本框 2"/>
            <p:cNvSpPr txBox="1"/>
            <p:nvPr/>
          </p:nvSpPr>
          <p:spPr>
            <a:xfrm>
              <a:off x="713" y="1898"/>
              <a:ext cx="4554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/>
                <a:t>01</a:t>
              </a:r>
              <a:endParaRPr lang="en-US" altLang="zh-CN" sz="9600"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image-2022121110151962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image-2022121110154834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84655" y="0"/>
            <a:ext cx="882269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image-202212111016453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riku-lu-4171-unsplash"/>
          <p:cNvPicPr>
            <a:picLocks noChangeAspect="1"/>
          </p:cNvPicPr>
          <p:nvPr/>
        </p:nvPicPr>
        <p:blipFill>
          <a:blip r:embed="rId1"/>
          <a:srcRect l="269" t="-46" r="-20184" b="34410"/>
          <a:stretch>
            <a:fillRect/>
          </a:stretch>
        </p:blipFill>
        <p:spPr>
          <a:xfrm>
            <a:off x="0" y="2486685"/>
            <a:ext cx="14701520" cy="4835525"/>
          </a:xfrm>
          <a:prstGeom prst="rect">
            <a:avLst/>
          </a:prstGeom>
        </p:spPr>
      </p:pic>
      <p:grpSp>
        <p:nvGrpSpPr>
          <p:cNvPr id="21" name="组合 20"/>
          <p:cNvGrpSpPr/>
          <p:nvPr/>
        </p:nvGrpSpPr>
        <p:grpSpPr>
          <a:xfrm>
            <a:off x="619760" y="445209"/>
            <a:ext cx="8734425" cy="1694815"/>
            <a:chOff x="1962" y="278"/>
            <a:chExt cx="13755" cy="2669"/>
          </a:xfrm>
        </p:grpSpPr>
        <p:sp>
          <p:nvSpPr>
            <p:cNvPr id="8" name="文本框 7"/>
            <p:cNvSpPr txBox="1"/>
            <p:nvPr/>
          </p:nvSpPr>
          <p:spPr>
            <a:xfrm>
              <a:off x="2251" y="278"/>
              <a:ext cx="9274" cy="2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0" b="1" dirty="0">
                  <a:solidFill>
                    <a:schemeClr val="tx1"/>
                  </a:solidFill>
                  <a:latin typeface="+mn-ea"/>
                  <a:cs typeface="+mn-ea"/>
                  <a:sym typeface="+mn-ea"/>
                </a:rPr>
                <a:t>谢谢大家</a:t>
              </a:r>
              <a:r>
                <a:rPr lang="en-US" altLang="zh-CN" sz="8000" b="1" dirty="0">
                  <a:gradFill>
                    <a:gsLst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8A8886">
                          <a:alpha val="100000"/>
                        </a:srgbClr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5400000" scaled="0"/>
                    <a:tileRect/>
                  </a:gradFill>
                  <a:latin typeface="+mn-ea"/>
                  <a:cs typeface="+mn-ea"/>
                  <a:sym typeface="+mn-ea"/>
                </a:rPr>
                <a:t> </a:t>
              </a:r>
              <a:endParaRPr lang="en-US" altLang="zh-CN" sz="8000" b="1" dirty="0">
                <a:gradFill>
                  <a:gsLst>
                    <a:gs pos="0">
                      <a:srgbClr val="14100C">
                        <a:lumMod val="86000"/>
                      </a:srgbClr>
                    </a:gs>
                    <a:gs pos="61000">
                      <a:srgbClr val="8A8886">
                        <a:alpha val="100000"/>
                      </a:srgbClr>
                    </a:gs>
                    <a:gs pos="100000">
                      <a:schemeClr val="bg2">
                        <a:alpha val="14000"/>
                      </a:schemeClr>
                    </a:gs>
                  </a:gsLst>
                  <a:lin ang="5400000" scaled="0"/>
                  <a:tileRect/>
                </a:gradFill>
                <a:latin typeface="+mn-ea"/>
                <a:cs typeface="+mn-ea"/>
                <a:sym typeface="+mn-ea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 flipH="1">
              <a:off x="1962" y="278"/>
              <a:ext cx="21" cy="2669"/>
            </a:xfrm>
            <a:prstGeom prst="line">
              <a:avLst/>
            </a:prstGeom>
            <a:ln w="41275">
              <a:solidFill>
                <a:srgbClr val="14100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2251" y="2367"/>
              <a:ext cx="1346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/>
                <a:t>Thanks for listening, if you are interested, you can scan the QR code below.</a:t>
              </a:r>
              <a:endParaRPr lang="zh-CN" altLang="en-US" b="1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211845"/>
            <a:ext cx="3495675" cy="852805"/>
            <a:chOff x="0" y="397"/>
            <a:chExt cx="5505" cy="1343"/>
          </a:xfrm>
        </p:grpSpPr>
        <p:cxnSp>
          <p:nvCxnSpPr>
            <p:cNvPr id="2" name="直接连接符 1"/>
            <p:cNvCxnSpPr/>
            <p:nvPr/>
          </p:nvCxnSpPr>
          <p:spPr>
            <a:xfrm flipV="1">
              <a:off x="0" y="1625"/>
              <a:ext cx="5505" cy="19"/>
            </a:xfrm>
            <a:prstGeom prst="line">
              <a:avLst/>
            </a:prstGeom>
            <a:ln w="28575" cmpd="sng">
              <a:solidFill>
                <a:srgbClr val="14100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文本框 2"/>
            <p:cNvSpPr txBox="1"/>
            <p:nvPr/>
          </p:nvSpPr>
          <p:spPr>
            <a:xfrm>
              <a:off x="1657" y="465"/>
              <a:ext cx="2811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800">
                  <a:sym typeface="+mn-ea"/>
                </a:rPr>
                <a:t>项目背景</a:t>
              </a:r>
              <a:endParaRPr lang="zh-CN" altLang="en-US" sz="2800"/>
            </a:p>
          </p:txBody>
        </p:sp>
        <p:sp>
          <p:nvSpPr>
            <p:cNvPr id="2050" name=" 2050"/>
            <p:cNvSpPr/>
            <p:nvPr/>
          </p:nvSpPr>
          <p:spPr bwMode="auto">
            <a:xfrm>
              <a:off x="766" y="397"/>
              <a:ext cx="736" cy="890"/>
            </a:xfrm>
            <a:custGeom>
              <a:avLst/>
              <a:gdLst>
                <a:gd name="T0" fmla="*/ 646796 w 5367"/>
                <a:gd name="T1" fmla="*/ 843536 h 6897"/>
                <a:gd name="T2" fmla="*/ 520861 w 5367"/>
                <a:gd name="T3" fmla="*/ 880824 h 6897"/>
                <a:gd name="T4" fmla="*/ 403764 w 5367"/>
                <a:gd name="T5" fmla="*/ 946285 h 6897"/>
                <a:gd name="T6" fmla="*/ 297714 w 5367"/>
                <a:gd name="T7" fmla="*/ 1036605 h 6897"/>
                <a:gd name="T8" fmla="*/ 204644 w 5367"/>
                <a:gd name="T9" fmla="*/ 1149850 h 6897"/>
                <a:gd name="T10" fmla="*/ 126487 w 5367"/>
                <a:gd name="T11" fmla="*/ 1282429 h 6897"/>
                <a:gd name="T12" fmla="*/ 65729 w 5367"/>
                <a:gd name="T13" fmla="*/ 1432134 h 6897"/>
                <a:gd name="T14" fmla="*/ 23475 w 5367"/>
                <a:gd name="T15" fmla="*/ 1595648 h 6897"/>
                <a:gd name="T16" fmla="*/ 2209 w 5367"/>
                <a:gd name="T17" fmla="*/ 1771316 h 6897"/>
                <a:gd name="T18" fmla="*/ 1481389 w 5367"/>
                <a:gd name="T19" fmla="*/ 1905000 h 6897"/>
                <a:gd name="T20" fmla="*/ 1480009 w 5367"/>
                <a:gd name="T21" fmla="*/ 1771316 h 6897"/>
                <a:gd name="T22" fmla="*/ 1459020 w 5367"/>
                <a:gd name="T23" fmla="*/ 1595648 h 6897"/>
                <a:gd name="T24" fmla="*/ 1417041 w 5367"/>
                <a:gd name="T25" fmla="*/ 1432134 h 6897"/>
                <a:gd name="T26" fmla="*/ 1355731 w 5367"/>
                <a:gd name="T27" fmla="*/ 1282429 h 6897"/>
                <a:gd name="T28" fmla="*/ 1277850 w 5367"/>
                <a:gd name="T29" fmla="*/ 1149850 h 6897"/>
                <a:gd name="T30" fmla="*/ 1184780 w 5367"/>
                <a:gd name="T31" fmla="*/ 1036605 h 6897"/>
                <a:gd name="T32" fmla="*/ 1078730 w 5367"/>
                <a:gd name="T33" fmla="*/ 946285 h 6897"/>
                <a:gd name="T34" fmla="*/ 961633 w 5367"/>
                <a:gd name="T35" fmla="*/ 880824 h 6897"/>
                <a:gd name="T36" fmla="*/ 835422 w 5367"/>
                <a:gd name="T37" fmla="*/ 843536 h 6897"/>
                <a:gd name="T38" fmla="*/ 747875 w 5367"/>
                <a:gd name="T39" fmla="*/ 731120 h 6897"/>
                <a:gd name="T40" fmla="*/ 805043 w 5367"/>
                <a:gd name="T41" fmla="*/ 726701 h 6897"/>
                <a:gd name="T42" fmla="*/ 868286 w 5367"/>
                <a:gd name="T43" fmla="*/ 711786 h 6897"/>
                <a:gd name="T44" fmla="*/ 926559 w 5367"/>
                <a:gd name="T45" fmla="*/ 686927 h 6897"/>
                <a:gd name="T46" fmla="*/ 979032 w 5367"/>
                <a:gd name="T47" fmla="*/ 653230 h 6897"/>
                <a:gd name="T48" fmla="*/ 1024876 w 5367"/>
                <a:gd name="T49" fmla="*/ 611246 h 6897"/>
                <a:gd name="T50" fmla="*/ 1063264 w 5367"/>
                <a:gd name="T51" fmla="*/ 562358 h 6897"/>
                <a:gd name="T52" fmla="*/ 1092815 w 5367"/>
                <a:gd name="T53" fmla="*/ 507945 h 6897"/>
                <a:gd name="T54" fmla="*/ 1112699 w 5367"/>
                <a:gd name="T55" fmla="*/ 448008 h 6897"/>
                <a:gd name="T56" fmla="*/ 1121813 w 5367"/>
                <a:gd name="T57" fmla="*/ 384204 h 6897"/>
                <a:gd name="T58" fmla="*/ 1120432 w 5367"/>
                <a:gd name="T59" fmla="*/ 328134 h 6897"/>
                <a:gd name="T60" fmla="*/ 1108004 w 5367"/>
                <a:gd name="T61" fmla="*/ 265711 h 6897"/>
                <a:gd name="T62" fmla="*/ 1085358 w 5367"/>
                <a:gd name="T63" fmla="*/ 207155 h 6897"/>
                <a:gd name="T64" fmla="*/ 1053322 w 5367"/>
                <a:gd name="T65" fmla="*/ 153847 h 6897"/>
                <a:gd name="T66" fmla="*/ 1012725 w 5367"/>
                <a:gd name="T67" fmla="*/ 107168 h 6897"/>
                <a:gd name="T68" fmla="*/ 964671 w 5367"/>
                <a:gd name="T69" fmla="*/ 67395 h 6897"/>
                <a:gd name="T70" fmla="*/ 910541 w 5367"/>
                <a:gd name="T71" fmla="*/ 36183 h 6897"/>
                <a:gd name="T72" fmla="*/ 850335 w 5367"/>
                <a:gd name="T73" fmla="*/ 14087 h 6897"/>
                <a:gd name="T74" fmla="*/ 786263 w 5367"/>
                <a:gd name="T75" fmla="*/ 1933 h 6897"/>
                <a:gd name="T76" fmla="*/ 728819 w 5367"/>
                <a:gd name="T77" fmla="*/ 276 h 6897"/>
                <a:gd name="T78" fmla="*/ 663366 w 5367"/>
                <a:gd name="T79" fmla="*/ 9391 h 6897"/>
                <a:gd name="T80" fmla="*/ 602332 w 5367"/>
                <a:gd name="T81" fmla="*/ 28726 h 6897"/>
                <a:gd name="T82" fmla="*/ 546545 w 5367"/>
                <a:gd name="T83" fmla="*/ 57451 h 6897"/>
                <a:gd name="T84" fmla="*/ 496282 w 5367"/>
                <a:gd name="T85" fmla="*/ 95015 h 6897"/>
                <a:gd name="T86" fmla="*/ 453751 w 5367"/>
                <a:gd name="T87" fmla="*/ 139761 h 6897"/>
                <a:gd name="T88" fmla="*/ 418954 w 5367"/>
                <a:gd name="T89" fmla="*/ 191411 h 6897"/>
                <a:gd name="T90" fmla="*/ 393546 w 5367"/>
                <a:gd name="T91" fmla="*/ 248310 h 6897"/>
                <a:gd name="T92" fmla="*/ 378356 w 5367"/>
                <a:gd name="T93" fmla="*/ 309628 h 6897"/>
                <a:gd name="T94" fmla="*/ 373938 w 5367"/>
                <a:gd name="T95" fmla="*/ 365698 h 6897"/>
                <a:gd name="T96" fmla="*/ 380013 w 5367"/>
                <a:gd name="T97" fmla="*/ 430054 h 6897"/>
                <a:gd name="T98" fmla="*/ 396584 w 5367"/>
                <a:gd name="T99" fmla="*/ 491096 h 6897"/>
                <a:gd name="T100" fmla="*/ 423372 w 5367"/>
                <a:gd name="T101" fmla="*/ 547719 h 6897"/>
                <a:gd name="T102" fmla="*/ 459551 w 5367"/>
                <a:gd name="T103" fmla="*/ 597988 h 6897"/>
                <a:gd name="T104" fmla="*/ 503186 w 5367"/>
                <a:gd name="T105" fmla="*/ 641905 h 6897"/>
                <a:gd name="T106" fmla="*/ 554278 w 5367"/>
                <a:gd name="T107" fmla="*/ 678088 h 6897"/>
                <a:gd name="T108" fmla="*/ 610894 w 5367"/>
                <a:gd name="T109" fmla="*/ 705709 h 6897"/>
                <a:gd name="T110" fmla="*/ 672756 w 5367"/>
                <a:gd name="T111" fmla="*/ 723662 h 6897"/>
                <a:gd name="T112" fmla="*/ 738209 w 5367"/>
                <a:gd name="T113" fmla="*/ 730844 h 68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5367" h="6897">
                  <a:moveTo>
                    <a:pt x="2684" y="3025"/>
                  </a:moveTo>
                  <a:lnTo>
                    <a:pt x="2684" y="3025"/>
                  </a:lnTo>
                  <a:lnTo>
                    <a:pt x="2615" y="3026"/>
                  </a:lnTo>
                  <a:lnTo>
                    <a:pt x="2545" y="3029"/>
                  </a:lnTo>
                  <a:lnTo>
                    <a:pt x="2478" y="3035"/>
                  </a:lnTo>
                  <a:lnTo>
                    <a:pt x="2409" y="3043"/>
                  </a:lnTo>
                  <a:lnTo>
                    <a:pt x="2342" y="3054"/>
                  </a:lnTo>
                  <a:lnTo>
                    <a:pt x="2275" y="3066"/>
                  </a:lnTo>
                  <a:lnTo>
                    <a:pt x="2209" y="3081"/>
                  </a:lnTo>
                  <a:lnTo>
                    <a:pt x="2143" y="3099"/>
                  </a:lnTo>
                  <a:lnTo>
                    <a:pt x="2077" y="3118"/>
                  </a:lnTo>
                  <a:lnTo>
                    <a:pt x="2013" y="3140"/>
                  </a:lnTo>
                  <a:lnTo>
                    <a:pt x="1949" y="3163"/>
                  </a:lnTo>
                  <a:lnTo>
                    <a:pt x="1886" y="3189"/>
                  </a:lnTo>
                  <a:lnTo>
                    <a:pt x="1823" y="3217"/>
                  </a:lnTo>
                  <a:lnTo>
                    <a:pt x="1761" y="3247"/>
                  </a:lnTo>
                  <a:lnTo>
                    <a:pt x="1700" y="3279"/>
                  </a:lnTo>
                  <a:lnTo>
                    <a:pt x="1639" y="3313"/>
                  </a:lnTo>
                  <a:lnTo>
                    <a:pt x="1579" y="3349"/>
                  </a:lnTo>
                  <a:lnTo>
                    <a:pt x="1521" y="3386"/>
                  </a:lnTo>
                  <a:lnTo>
                    <a:pt x="1462" y="3426"/>
                  </a:lnTo>
                  <a:lnTo>
                    <a:pt x="1405" y="3468"/>
                  </a:lnTo>
                  <a:lnTo>
                    <a:pt x="1348" y="3511"/>
                  </a:lnTo>
                  <a:lnTo>
                    <a:pt x="1293" y="3556"/>
                  </a:lnTo>
                  <a:lnTo>
                    <a:pt x="1237" y="3603"/>
                  </a:lnTo>
                  <a:lnTo>
                    <a:pt x="1183" y="3651"/>
                  </a:lnTo>
                  <a:lnTo>
                    <a:pt x="1131" y="3702"/>
                  </a:lnTo>
                  <a:lnTo>
                    <a:pt x="1078" y="3753"/>
                  </a:lnTo>
                  <a:lnTo>
                    <a:pt x="1027" y="3807"/>
                  </a:lnTo>
                  <a:lnTo>
                    <a:pt x="976" y="3863"/>
                  </a:lnTo>
                  <a:lnTo>
                    <a:pt x="927" y="3920"/>
                  </a:lnTo>
                  <a:lnTo>
                    <a:pt x="880" y="3978"/>
                  </a:lnTo>
                  <a:lnTo>
                    <a:pt x="833" y="4038"/>
                  </a:lnTo>
                  <a:lnTo>
                    <a:pt x="786" y="4100"/>
                  </a:lnTo>
                  <a:lnTo>
                    <a:pt x="741" y="4163"/>
                  </a:lnTo>
                  <a:lnTo>
                    <a:pt x="698" y="4227"/>
                  </a:lnTo>
                  <a:lnTo>
                    <a:pt x="655" y="4293"/>
                  </a:lnTo>
                  <a:lnTo>
                    <a:pt x="613" y="4361"/>
                  </a:lnTo>
                  <a:lnTo>
                    <a:pt x="573" y="4429"/>
                  </a:lnTo>
                  <a:lnTo>
                    <a:pt x="533" y="4499"/>
                  </a:lnTo>
                  <a:lnTo>
                    <a:pt x="495" y="4570"/>
                  </a:lnTo>
                  <a:lnTo>
                    <a:pt x="458" y="4643"/>
                  </a:lnTo>
                  <a:lnTo>
                    <a:pt x="423" y="4717"/>
                  </a:lnTo>
                  <a:lnTo>
                    <a:pt x="388" y="4791"/>
                  </a:lnTo>
                  <a:lnTo>
                    <a:pt x="356" y="4868"/>
                  </a:lnTo>
                  <a:lnTo>
                    <a:pt x="324" y="4945"/>
                  </a:lnTo>
                  <a:lnTo>
                    <a:pt x="294" y="5024"/>
                  </a:lnTo>
                  <a:lnTo>
                    <a:pt x="265" y="5104"/>
                  </a:lnTo>
                  <a:lnTo>
                    <a:pt x="238" y="5185"/>
                  </a:lnTo>
                  <a:lnTo>
                    <a:pt x="211" y="5266"/>
                  </a:lnTo>
                  <a:lnTo>
                    <a:pt x="186" y="5349"/>
                  </a:lnTo>
                  <a:lnTo>
                    <a:pt x="163" y="5433"/>
                  </a:lnTo>
                  <a:lnTo>
                    <a:pt x="141" y="5518"/>
                  </a:lnTo>
                  <a:lnTo>
                    <a:pt x="121" y="5603"/>
                  </a:lnTo>
                  <a:lnTo>
                    <a:pt x="102" y="5690"/>
                  </a:lnTo>
                  <a:lnTo>
                    <a:pt x="85" y="5777"/>
                  </a:lnTo>
                  <a:lnTo>
                    <a:pt x="69" y="5866"/>
                  </a:lnTo>
                  <a:lnTo>
                    <a:pt x="54" y="5955"/>
                  </a:lnTo>
                  <a:lnTo>
                    <a:pt x="42" y="6045"/>
                  </a:lnTo>
                  <a:lnTo>
                    <a:pt x="31" y="6136"/>
                  </a:lnTo>
                  <a:lnTo>
                    <a:pt x="22" y="6227"/>
                  </a:lnTo>
                  <a:lnTo>
                    <a:pt x="14" y="6319"/>
                  </a:lnTo>
                  <a:lnTo>
                    <a:pt x="8" y="6413"/>
                  </a:lnTo>
                  <a:lnTo>
                    <a:pt x="4" y="6506"/>
                  </a:lnTo>
                  <a:lnTo>
                    <a:pt x="1" y="6600"/>
                  </a:lnTo>
                  <a:lnTo>
                    <a:pt x="0" y="6695"/>
                  </a:lnTo>
                  <a:lnTo>
                    <a:pt x="1" y="6796"/>
                  </a:lnTo>
                  <a:lnTo>
                    <a:pt x="5" y="6897"/>
                  </a:lnTo>
                  <a:lnTo>
                    <a:pt x="5364" y="6897"/>
                  </a:lnTo>
                  <a:lnTo>
                    <a:pt x="5366" y="6796"/>
                  </a:lnTo>
                  <a:lnTo>
                    <a:pt x="5367" y="6695"/>
                  </a:lnTo>
                  <a:lnTo>
                    <a:pt x="5367" y="6600"/>
                  </a:lnTo>
                  <a:lnTo>
                    <a:pt x="5364" y="6506"/>
                  </a:lnTo>
                  <a:lnTo>
                    <a:pt x="5359" y="6413"/>
                  </a:lnTo>
                  <a:lnTo>
                    <a:pt x="5353" y="6319"/>
                  </a:lnTo>
                  <a:lnTo>
                    <a:pt x="5346" y="6227"/>
                  </a:lnTo>
                  <a:lnTo>
                    <a:pt x="5337" y="6136"/>
                  </a:lnTo>
                  <a:lnTo>
                    <a:pt x="5325" y="6045"/>
                  </a:lnTo>
                  <a:lnTo>
                    <a:pt x="5313" y="5955"/>
                  </a:lnTo>
                  <a:lnTo>
                    <a:pt x="5298" y="5866"/>
                  </a:lnTo>
                  <a:lnTo>
                    <a:pt x="5283" y="5777"/>
                  </a:lnTo>
                  <a:lnTo>
                    <a:pt x="5266" y="5690"/>
                  </a:lnTo>
                  <a:lnTo>
                    <a:pt x="5247" y="5603"/>
                  </a:lnTo>
                  <a:lnTo>
                    <a:pt x="5226" y="5518"/>
                  </a:lnTo>
                  <a:lnTo>
                    <a:pt x="5205" y="5433"/>
                  </a:lnTo>
                  <a:lnTo>
                    <a:pt x="5181" y="5349"/>
                  </a:lnTo>
                  <a:lnTo>
                    <a:pt x="5157" y="5266"/>
                  </a:lnTo>
                  <a:lnTo>
                    <a:pt x="5131" y="5185"/>
                  </a:lnTo>
                  <a:lnTo>
                    <a:pt x="5103" y="5104"/>
                  </a:lnTo>
                  <a:lnTo>
                    <a:pt x="5073" y="5024"/>
                  </a:lnTo>
                  <a:lnTo>
                    <a:pt x="5043" y="4945"/>
                  </a:lnTo>
                  <a:lnTo>
                    <a:pt x="5012" y="4868"/>
                  </a:lnTo>
                  <a:lnTo>
                    <a:pt x="4979" y="4791"/>
                  </a:lnTo>
                  <a:lnTo>
                    <a:pt x="4945" y="4717"/>
                  </a:lnTo>
                  <a:lnTo>
                    <a:pt x="4909" y="4643"/>
                  </a:lnTo>
                  <a:lnTo>
                    <a:pt x="4872" y="4570"/>
                  </a:lnTo>
                  <a:lnTo>
                    <a:pt x="4834" y="4499"/>
                  </a:lnTo>
                  <a:lnTo>
                    <a:pt x="4796" y="4429"/>
                  </a:lnTo>
                  <a:lnTo>
                    <a:pt x="4755" y="4361"/>
                  </a:lnTo>
                  <a:lnTo>
                    <a:pt x="4713" y="4293"/>
                  </a:lnTo>
                  <a:lnTo>
                    <a:pt x="4671" y="4227"/>
                  </a:lnTo>
                  <a:lnTo>
                    <a:pt x="4627" y="4163"/>
                  </a:lnTo>
                  <a:lnTo>
                    <a:pt x="4582" y="4100"/>
                  </a:lnTo>
                  <a:lnTo>
                    <a:pt x="4536" y="4038"/>
                  </a:lnTo>
                  <a:lnTo>
                    <a:pt x="4489" y="3978"/>
                  </a:lnTo>
                  <a:lnTo>
                    <a:pt x="4440" y="3920"/>
                  </a:lnTo>
                  <a:lnTo>
                    <a:pt x="4391" y="3863"/>
                  </a:lnTo>
                  <a:lnTo>
                    <a:pt x="4340" y="3807"/>
                  </a:lnTo>
                  <a:lnTo>
                    <a:pt x="4290" y="3753"/>
                  </a:lnTo>
                  <a:lnTo>
                    <a:pt x="4238" y="3702"/>
                  </a:lnTo>
                  <a:lnTo>
                    <a:pt x="4184" y="3651"/>
                  </a:lnTo>
                  <a:lnTo>
                    <a:pt x="4130" y="3603"/>
                  </a:lnTo>
                  <a:lnTo>
                    <a:pt x="4076" y="3556"/>
                  </a:lnTo>
                  <a:lnTo>
                    <a:pt x="4020" y="3511"/>
                  </a:lnTo>
                  <a:lnTo>
                    <a:pt x="3963" y="3468"/>
                  </a:lnTo>
                  <a:lnTo>
                    <a:pt x="3906" y="3426"/>
                  </a:lnTo>
                  <a:lnTo>
                    <a:pt x="3848" y="3386"/>
                  </a:lnTo>
                  <a:lnTo>
                    <a:pt x="3788" y="3349"/>
                  </a:lnTo>
                  <a:lnTo>
                    <a:pt x="3728" y="3313"/>
                  </a:lnTo>
                  <a:lnTo>
                    <a:pt x="3668" y="3279"/>
                  </a:lnTo>
                  <a:lnTo>
                    <a:pt x="3607" y="3247"/>
                  </a:lnTo>
                  <a:lnTo>
                    <a:pt x="3545" y="3217"/>
                  </a:lnTo>
                  <a:lnTo>
                    <a:pt x="3482" y="3189"/>
                  </a:lnTo>
                  <a:lnTo>
                    <a:pt x="3419" y="3163"/>
                  </a:lnTo>
                  <a:lnTo>
                    <a:pt x="3355" y="3140"/>
                  </a:lnTo>
                  <a:lnTo>
                    <a:pt x="3290" y="3118"/>
                  </a:lnTo>
                  <a:lnTo>
                    <a:pt x="3225" y="3099"/>
                  </a:lnTo>
                  <a:lnTo>
                    <a:pt x="3159" y="3081"/>
                  </a:lnTo>
                  <a:lnTo>
                    <a:pt x="3093" y="3066"/>
                  </a:lnTo>
                  <a:lnTo>
                    <a:pt x="3025" y="3054"/>
                  </a:lnTo>
                  <a:lnTo>
                    <a:pt x="2958" y="3043"/>
                  </a:lnTo>
                  <a:lnTo>
                    <a:pt x="2891" y="3035"/>
                  </a:lnTo>
                  <a:lnTo>
                    <a:pt x="2822" y="3029"/>
                  </a:lnTo>
                  <a:lnTo>
                    <a:pt x="2753" y="3026"/>
                  </a:lnTo>
                  <a:lnTo>
                    <a:pt x="2684" y="3025"/>
                  </a:lnTo>
                  <a:close/>
                  <a:moveTo>
                    <a:pt x="2708" y="2647"/>
                  </a:moveTo>
                  <a:lnTo>
                    <a:pt x="2708" y="2647"/>
                  </a:lnTo>
                  <a:lnTo>
                    <a:pt x="2743" y="2646"/>
                  </a:lnTo>
                  <a:lnTo>
                    <a:pt x="2778" y="2645"/>
                  </a:lnTo>
                  <a:lnTo>
                    <a:pt x="2813" y="2643"/>
                  </a:lnTo>
                  <a:lnTo>
                    <a:pt x="2847" y="2640"/>
                  </a:lnTo>
                  <a:lnTo>
                    <a:pt x="2882" y="2636"/>
                  </a:lnTo>
                  <a:lnTo>
                    <a:pt x="2915" y="2631"/>
                  </a:lnTo>
                  <a:lnTo>
                    <a:pt x="2949" y="2626"/>
                  </a:lnTo>
                  <a:lnTo>
                    <a:pt x="2982" y="2620"/>
                  </a:lnTo>
                  <a:lnTo>
                    <a:pt x="3014" y="2613"/>
                  </a:lnTo>
                  <a:lnTo>
                    <a:pt x="3047" y="2605"/>
                  </a:lnTo>
                  <a:lnTo>
                    <a:pt x="3079" y="2596"/>
                  </a:lnTo>
                  <a:lnTo>
                    <a:pt x="3112" y="2587"/>
                  </a:lnTo>
                  <a:lnTo>
                    <a:pt x="3144" y="2577"/>
                  </a:lnTo>
                  <a:lnTo>
                    <a:pt x="3175" y="2566"/>
                  </a:lnTo>
                  <a:lnTo>
                    <a:pt x="3205" y="2555"/>
                  </a:lnTo>
                  <a:lnTo>
                    <a:pt x="3236" y="2542"/>
                  </a:lnTo>
                  <a:lnTo>
                    <a:pt x="3266" y="2530"/>
                  </a:lnTo>
                  <a:lnTo>
                    <a:pt x="3297" y="2517"/>
                  </a:lnTo>
                  <a:lnTo>
                    <a:pt x="3326" y="2502"/>
                  </a:lnTo>
                  <a:lnTo>
                    <a:pt x="3355" y="2487"/>
                  </a:lnTo>
                  <a:lnTo>
                    <a:pt x="3383" y="2472"/>
                  </a:lnTo>
                  <a:lnTo>
                    <a:pt x="3411" y="2455"/>
                  </a:lnTo>
                  <a:lnTo>
                    <a:pt x="3439" y="2438"/>
                  </a:lnTo>
                  <a:lnTo>
                    <a:pt x="3466" y="2421"/>
                  </a:lnTo>
                  <a:lnTo>
                    <a:pt x="3493" y="2403"/>
                  </a:lnTo>
                  <a:lnTo>
                    <a:pt x="3519" y="2384"/>
                  </a:lnTo>
                  <a:lnTo>
                    <a:pt x="3545" y="2365"/>
                  </a:lnTo>
                  <a:lnTo>
                    <a:pt x="3571" y="2345"/>
                  </a:lnTo>
                  <a:lnTo>
                    <a:pt x="3596" y="2324"/>
                  </a:lnTo>
                  <a:lnTo>
                    <a:pt x="3619" y="2303"/>
                  </a:lnTo>
                  <a:lnTo>
                    <a:pt x="3643" y="2282"/>
                  </a:lnTo>
                  <a:lnTo>
                    <a:pt x="3667" y="2259"/>
                  </a:lnTo>
                  <a:lnTo>
                    <a:pt x="3689" y="2237"/>
                  </a:lnTo>
                  <a:lnTo>
                    <a:pt x="3711" y="2213"/>
                  </a:lnTo>
                  <a:lnTo>
                    <a:pt x="3733" y="2189"/>
                  </a:lnTo>
                  <a:lnTo>
                    <a:pt x="3754" y="2165"/>
                  </a:lnTo>
                  <a:lnTo>
                    <a:pt x="3774" y="2140"/>
                  </a:lnTo>
                  <a:lnTo>
                    <a:pt x="3795" y="2115"/>
                  </a:lnTo>
                  <a:lnTo>
                    <a:pt x="3814" y="2089"/>
                  </a:lnTo>
                  <a:lnTo>
                    <a:pt x="3832" y="2063"/>
                  </a:lnTo>
                  <a:lnTo>
                    <a:pt x="3850" y="2036"/>
                  </a:lnTo>
                  <a:lnTo>
                    <a:pt x="3868" y="2010"/>
                  </a:lnTo>
                  <a:lnTo>
                    <a:pt x="3884" y="1983"/>
                  </a:lnTo>
                  <a:lnTo>
                    <a:pt x="3900" y="1954"/>
                  </a:lnTo>
                  <a:lnTo>
                    <a:pt x="3915" y="1925"/>
                  </a:lnTo>
                  <a:lnTo>
                    <a:pt x="3930" y="1897"/>
                  </a:lnTo>
                  <a:lnTo>
                    <a:pt x="3944" y="1868"/>
                  </a:lnTo>
                  <a:lnTo>
                    <a:pt x="3957" y="1839"/>
                  </a:lnTo>
                  <a:lnTo>
                    <a:pt x="3970" y="1808"/>
                  </a:lnTo>
                  <a:lnTo>
                    <a:pt x="3981" y="1778"/>
                  </a:lnTo>
                  <a:lnTo>
                    <a:pt x="3993" y="1748"/>
                  </a:lnTo>
                  <a:lnTo>
                    <a:pt x="4003" y="1717"/>
                  </a:lnTo>
                  <a:lnTo>
                    <a:pt x="4012" y="1686"/>
                  </a:lnTo>
                  <a:lnTo>
                    <a:pt x="4021" y="1654"/>
                  </a:lnTo>
                  <a:lnTo>
                    <a:pt x="4029" y="1622"/>
                  </a:lnTo>
                  <a:lnTo>
                    <a:pt x="4036" y="1590"/>
                  </a:lnTo>
                  <a:lnTo>
                    <a:pt x="4042" y="1557"/>
                  </a:lnTo>
                  <a:lnTo>
                    <a:pt x="4048" y="1525"/>
                  </a:lnTo>
                  <a:lnTo>
                    <a:pt x="4052" y="1492"/>
                  </a:lnTo>
                  <a:lnTo>
                    <a:pt x="4057" y="1459"/>
                  </a:lnTo>
                  <a:lnTo>
                    <a:pt x="4060" y="1425"/>
                  </a:lnTo>
                  <a:lnTo>
                    <a:pt x="4062" y="1391"/>
                  </a:lnTo>
                  <a:lnTo>
                    <a:pt x="4063" y="1357"/>
                  </a:lnTo>
                  <a:lnTo>
                    <a:pt x="4063" y="1324"/>
                  </a:lnTo>
                  <a:lnTo>
                    <a:pt x="4063" y="1289"/>
                  </a:lnTo>
                  <a:lnTo>
                    <a:pt x="4062" y="1255"/>
                  </a:lnTo>
                  <a:lnTo>
                    <a:pt x="4060" y="1221"/>
                  </a:lnTo>
                  <a:lnTo>
                    <a:pt x="4057" y="1188"/>
                  </a:lnTo>
                  <a:lnTo>
                    <a:pt x="4052" y="1155"/>
                  </a:lnTo>
                  <a:lnTo>
                    <a:pt x="4048" y="1121"/>
                  </a:lnTo>
                  <a:lnTo>
                    <a:pt x="4042" y="1089"/>
                  </a:lnTo>
                  <a:lnTo>
                    <a:pt x="4036" y="1057"/>
                  </a:lnTo>
                  <a:lnTo>
                    <a:pt x="4029" y="1025"/>
                  </a:lnTo>
                  <a:lnTo>
                    <a:pt x="4021" y="993"/>
                  </a:lnTo>
                  <a:lnTo>
                    <a:pt x="4012" y="962"/>
                  </a:lnTo>
                  <a:lnTo>
                    <a:pt x="4003" y="930"/>
                  </a:lnTo>
                  <a:lnTo>
                    <a:pt x="3993" y="899"/>
                  </a:lnTo>
                  <a:lnTo>
                    <a:pt x="3981" y="868"/>
                  </a:lnTo>
                  <a:lnTo>
                    <a:pt x="3970" y="838"/>
                  </a:lnTo>
                  <a:lnTo>
                    <a:pt x="3957" y="809"/>
                  </a:lnTo>
                  <a:lnTo>
                    <a:pt x="3944" y="778"/>
                  </a:lnTo>
                  <a:lnTo>
                    <a:pt x="3930" y="750"/>
                  </a:lnTo>
                  <a:lnTo>
                    <a:pt x="3915" y="721"/>
                  </a:lnTo>
                  <a:lnTo>
                    <a:pt x="3900" y="693"/>
                  </a:lnTo>
                  <a:lnTo>
                    <a:pt x="3884" y="665"/>
                  </a:lnTo>
                  <a:lnTo>
                    <a:pt x="3868" y="638"/>
                  </a:lnTo>
                  <a:lnTo>
                    <a:pt x="3850" y="610"/>
                  </a:lnTo>
                  <a:lnTo>
                    <a:pt x="3832" y="584"/>
                  </a:lnTo>
                  <a:lnTo>
                    <a:pt x="3814" y="557"/>
                  </a:lnTo>
                  <a:lnTo>
                    <a:pt x="3795" y="532"/>
                  </a:lnTo>
                  <a:lnTo>
                    <a:pt x="3774" y="506"/>
                  </a:lnTo>
                  <a:lnTo>
                    <a:pt x="3754" y="481"/>
                  </a:lnTo>
                  <a:lnTo>
                    <a:pt x="3733" y="458"/>
                  </a:lnTo>
                  <a:lnTo>
                    <a:pt x="3711" y="433"/>
                  </a:lnTo>
                  <a:lnTo>
                    <a:pt x="3689" y="411"/>
                  </a:lnTo>
                  <a:lnTo>
                    <a:pt x="3667" y="388"/>
                  </a:lnTo>
                  <a:lnTo>
                    <a:pt x="3643" y="366"/>
                  </a:lnTo>
                  <a:lnTo>
                    <a:pt x="3619" y="344"/>
                  </a:lnTo>
                  <a:lnTo>
                    <a:pt x="3596" y="323"/>
                  </a:lnTo>
                  <a:lnTo>
                    <a:pt x="3571" y="303"/>
                  </a:lnTo>
                  <a:lnTo>
                    <a:pt x="3545" y="282"/>
                  </a:lnTo>
                  <a:lnTo>
                    <a:pt x="3519" y="263"/>
                  </a:lnTo>
                  <a:lnTo>
                    <a:pt x="3493" y="244"/>
                  </a:lnTo>
                  <a:lnTo>
                    <a:pt x="3466" y="226"/>
                  </a:lnTo>
                  <a:lnTo>
                    <a:pt x="3439" y="208"/>
                  </a:lnTo>
                  <a:lnTo>
                    <a:pt x="3411" y="191"/>
                  </a:lnTo>
                  <a:lnTo>
                    <a:pt x="3383" y="176"/>
                  </a:lnTo>
                  <a:lnTo>
                    <a:pt x="3355" y="160"/>
                  </a:lnTo>
                  <a:lnTo>
                    <a:pt x="3326" y="145"/>
                  </a:lnTo>
                  <a:lnTo>
                    <a:pt x="3297" y="131"/>
                  </a:lnTo>
                  <a:lnTo>
                    <a:pt x="3266" y="117"/>
                  </a:lnTo>
                  <a:lnTo>
                    <a:pt x="3236" y="104"/>
                  </a:lnTo>
                  <a:lnTo>
                    <a:pt x="3205" y="92"/>
                  </a:lnTo>
                  <a:lnTo>
                    <a:pt x="3175" y="80"/>
                  </a:lnTo>
                  <a:lnTo>
                    <a:pt x="3144" y="70"/>
                  </a:lnTo>
                  <a:lnTo>
                    <a:pt x="3112" y="60"/>
                  </a:lnTo>
                  <a:lnTo>
                    <a:pt x="3079" y="51"/>
                  </a:lnTo>
                  <a:lnTo>
                    <a:pt x="3047" y="42"/>
                  </a:lnTo>
                  <a:lnTo>
                    <a:pt x="3014" y="34"/>
                  </a:lnTo>
                  <a:lnTo>
                    <a:pt x="2982" y="27"/>
                  </a:lnTo>
                  <a:lnTo>
                    <a:pt x="2949" y="20"/>
                  </a:lnTo>
                  <a:lnTo>
                    <a:pt x="2915" y="15"/>
                  </a:lnTo>
                  <a:lnTo>
                    <a:pt x="2882" y="10"/>
                  </a:lnTo>
                  <a:lnTo>
                    <a:pt x="2847" y="7"/>
                  </a:lnTo>
                  <a:lnTo>
                    <a:pt x="2813" y="4"/>
                  </a:lnTo>
                  <a:lnTo>
                    <a:pt x="2778" y="1"/>
                  </a:lnTo>
                  <a:lnTo>
                    <a:pt x="2743" y="0"/>
                  </a:lnTo>
                  <a:lnTo>
                    <a:pt x="2708" y="0"/>
                  </a:lnTo>
                  <a:lnTo>
                    <a:pt x="2673" y="0"/>
                  </a:lnTo>
                  <a:lnTo>
                    <a:pt x="2639" y="1"/>
                  </a:lnTo>
                  <a:lnTo>
                    <a:pt x="2605" y="4"/>
                  </a:lnTo>
                  <a:lnTo>
                    <a:pt x="2570" y="7"/>
                  </a:lnTo>
                  <a:lnTo>
                    <a:pt x="2536" y="10"/>
                  </a:lnTo>
                  <a:lnTo>
                    <a:pt x="2503" y="15"/>
                  </a:lnTo>
                  <a:lnTo>
                    <a:pt x="2469" y="20"/>
                  </a:lnTo>
                  <a:lnTo>
                    <a:pt x="2436" y="27"/>
                  </a:lnTo>
                  <a:lnTo>
                    <a:pt x="2402" y="34"/>
                  </a:lnTo>
                  <a:lnTo>
                    <a:pt x="2370" y="42"/>
                  </a:lnTo>
                  <a:lnTo>
                    <a:pt x="2338" y="51"/>
                  </a:lnTo>
                  <a:lnTo>
                    <a:pt x="2306" y="60"/>
                  </a:lnTo>
                  <a:lnTo>
                    <a:pt x="2274" y="70"/>
                  </a:lnTo>
                  <a:lnTo>
                    <a:pt x="2243" y="80"/>
                  </a:lnTo>
                  <a:lnTo>
                    <a:pt x="2212" y="92"/>
                  </a:lnTo>
                  <a:lnTo>
                    <a:pt x="2181" y="104"/>
                  </a:lnTo>
                  <a:lnTo>
                    <a:pt x="2152" y="117"/>
                  </a:lnTo>
                  <a:lnTo>
                    <a:pt x="2121" y="131"/>
                  </a:lnTo>
                  <a:lnTo>
                    <a:pt x="2092" y="145"/>
                  </a:lnTo>
                  <a:lnTo>
                    <a:pt x="2063" y="160"/>
                  </a:lnTo>
                  <a:lnTo>
                    <a:pt x="2035" y="176"/>
                  </a:lnTo>
                  <a:lnTo>
                    <a:pt x="2007" y="191"/>
                  </a:lnTo>
                  <a:lnTo>
                    <a:pt x="1979" y="208"/>
                  </a:lnTo>
                  <a:lnTo>
                    <a:pt x="1952" y="226"/>
                  </a:lnTo>
                  <a:lnTo>
                    <a:pt x="1925" y="244"/>
                  </a:lnTo>
                  <a:lnTo>
                    <a:pt x="1899" y="263"/>
                  </a:lnTo>
                  <a:lnTo>
                    <a:pt x="1873" y="282"/>
                  </a:lnTo>
                  <a:lnTo>
                    <a:pt x="1847" y="303"/>
                  </a:lnTo>
                  <a:lnTo>
                    <a:pt x="1822" y="323"/>
                  </a:lnTo>
                  <a:lnTo>
                    <a:pt x="1797" y="344"/>
                  </a:lnTo>
                  <a:lnTo>
                    <a:pt x="1774" y="366"/>
                  </a:lnTo>
                  <a:lnTo>
                    <a:pt x="1751" y="388"/>
                  </a:lnTo>
                  <a:lnTo>
                    <a:pt x="1728" y="411"/>
                  </a:lnTo>
                  <a:lnTo>
                    <a:pt x="1706" y="433"/>
                  </a:lnTo>
                  <a:lnTo>
                    <a:pt x="1685" y="458"/>
                  </a:lnTo>
                  <a:lnTo>
                    <a:pt x="1664" y="481"/>
                  </a:lnTo>
                  <a:lnTo>
                    <a:pt x="1643" y="506"/>
                  </a:lnTo>
                  <a:lnTo>
                    <a:pt x="1623" y="532"/>
                  </a:lnTo>
                  <a:lnTo>
                    <a:pt x="1604" y="557"/>
                  </a:lnTo>
                  <a:lnTo>
                    <a:pt x="1586" y="584"/>
                  </a:lnTo>
                  <a:lnTo>
                    <a:pt x="1568" y="610"/>
                  </a:lnTo>
                  <a:lnTo>
                    <a:pt x="1550" y="638"/>
                  </a:lnTo>
                  <a:lnTo>
                    <a:pt x="1533" y="665"/>
                  </a:lnTo>
                  <a:lnTo>
                    <a:pt x="1517" y="693"/>
                  </a:lnTo>
                  <a:lnTo>
                    <a:pt x="1503" y="721"/>
                  </a:lnTo>
                  <a:lnTo>
                    <a:pt x="1488" y="750"/>
                  </a:lnTo>
                  <a:lnTo>
                    <a:pt x="1474" y="778"/>
                  </a:lnTo>
                  <a:lnTo>
                    <a:pt x="1461" y="809"/>
                  </a:lnTo>
                  <a:lnTo>
                    <a:pt x="1448" y="838"/>
                  </a:lnTo>
                  <a:lnTo>
                    <a:pt x="1436" y="868"/>
                  </a:lnTo>
                  <a:lnTo>
                    <a:pt x="1425" y="899"/>
                  </a:lnTo>
                  <a:lnTo>
                    <a:pt x="1415" y="930"/>
                  </a:lnTo>
                  <a:lnTo>
                    <a:pt x="1406" y="962"/>
                  </a:lnTo>
                  <a:lnTo>
                    <a:pt x="1397" y="993"/>
                  </a:lnTo>
                  <a:lnTo>
                    <a:pt x="1389" y="1025"/>
                  </a:lnTo>
                  <a:lnTo>
                    <a:pt x="1381" y="1057"/>
                  </a:lnTo>
                  <a:lnTo>
                    <a:pt x="1376" y="1089"/>
                  </a:lnTo>
                  <a:lnTo>
                    <a:pt x="1370" y="1121"/>
                  </a:lnTo>
                  <a:lnTo>
                    <a:pt x="1366" y="1155"/>
                  </a:lnTo>
                  <a:lnTo>
                    <a:pt x="1361" y="1188"/>
                  </a:lnTo>
                  <a:lnTo>
                    <a:pt x="1358" y="1221"/>
                  </a:lnTo>
                  <a:lnTo>
                    <a:pt x="1355" y="1255"/>
                  </a:lnTo>
                  <a:lnTo>
                    <a:pt x="1354" y="1289"/>
                  </a:lnTo>
                  <a:lnTo>
                    <a:pt x="1354" y="1324"/>
                  </a:lnTo>
                  <a:lnTo>
                    <a:pt x="1354" y="1357"/>
                  </a:lnTo>
                  <a:lnTo>
                    <a:pt x="1355" y="1391"/>
                  </a:lnTo>
                  <a:lnTo>
                    <a:pt x="1358" y="1425"/>
                  </a:lnTo>
                  <a:lnTo>
                    <a:pt x="1361" y="1459"/>
                  </a:lnTo>
                  <a:lnTo>
                    <a:pt x="1366" y="1492"/>
                  </a:lnTo>
                  <a:lnTo>
                    <a:pt x="1370" y="1525"/>
                  </a:lnTo>
                  <a:lnTo>
                    <a:pt x="1376" y="1557"/>
                  </a:lnTo>
                  <a:lnTo>
                    <a:pt x="1381" y="1590"/>
                  </a:lnTo>
                  <a:lnTo>
                    <a:pt x="1389" y="1622"/>
                  </a:lnTo>
                  <a:lnTo>
                    <a:pt x="1397" y="1654"/>
                  </a:lnTo>
                  <a:lnTo>
                    <a:pt x="1406" y="1686"/>
                  </a:lnTo>
                  <a:lnTo>
                    <a:pt x="1415" y="1717"/>
                  </a:lnTo>
                  <a:lnTo>
                    <a:pt x="1425" y="1748"/>
                  </a:lnTo>
                  <a:lnTo>
                    <a:pt x="1436" y="1778"/>
                  </a:lnTo>
                  <a:lnTo>
                    <a:pt x="1448" y="1808"/>
                  </a:lnTo>
                  <a:lnTo>
                    <a:pt x="1461" y="1839"/>
                  </a:lnTo>
                  <a:lnTo>
                    <a:pt x="1474" y="1868"/>
                  </a:lnTo>
                  <a:lnTo>
                    <a:pt x="1488" y="1897"/>
                  </a:lnTo>
                  <a:lnTo>
                    <a:pt x="1503" y="1925"/>
                  </a:lnTo>
                  <a:lnTo>
                    <a:pt x="1517" y="1954"/>
                  </a:lnTo>
                  <a:lnTo>
                    <a:pt x="1533" y="1983"/>
                  </a:lnTo>
                  <a:lnTo>
                    <a:pt x="1550" y="2010"/>
                  </a:lnTo>
                  <a:lnTo>
                    <a:pt x="1568" y="2036"/>
                  </a:lnTo>
                  <a:lnTo>
                    <a:pt x="1586" y="2063"/>
                  </a:lnTo>
                  <a:lnTo>
                    <a:pt x="1604" y="2089"/>
                  </a:lnTo>
                  <a:lnTo>
                    <a:pt x="1623" y="2115"/>
                  </a:lnTo>
                  <a:lnTo>
                    <a:pt x="1643" y="2140"/>
                  </a:lnTo>
                  <a:lnTo>
                    <a:pt x="1664" y="2165"/>
                  </a:lnTo>
                  <a:lnTo>
                    <a:pt x="1685" y="2189"/>
                  </a:lnTo>
                  <a:lnTo>
                    <a:pt x="1706" y="2213"/>
                  </a:lnTo>
                  <a:lnTo>
                    <a:pt x="1728" y="2237"/>
                  </a:lnTo>
                  <a:lnTo>
                    <a:pt x="1751" y="2259"/>
                  </a:lnTo>
                  <a:lnTo>
                    <a:pt x="1774" y="2282"/>
                  </a:lnTo>
                  <a:lnTo>
                    <a:pt x="1797" y="2303"/>
                  </a:lnTo>
                  <a:lnTo>
                    <a:pt x="1822" y="2324"/>
                  </a:lnTo>
                  <a:lnTo>
                    <a:pt x="1847" y="2345"/>
                  </a:lnTo>
                  <a:lnTo>
                    <a:pt x="1873" y="2365"/>
                  </a:lnTo>
                  <a:lnTo>
                    <a:pt x="1899" y="2384"/>
                  </a:lnTo>
                  <a:lnTo>
                    <a:pt x="1925" y="2403"/>
                  </a:lnTo>
                  <a:lnTo>
                    <a:pt x="1952" y="2421"/>
                  </a:lnTo>
                  <a:lnTo>
                    <a:pt x="1979" y="2438"/>
                  </a:lnTo>
                  <a:lnTo>
                    <a:pt x="2007" y="2455"/>
                  </a:lnTo>
                  <a:lnTo>
                    <a:pt x="2035" y="2472"/>
                  </a:lnTo>
                  <a:lnTo>
                    <a:pt x="2063" y="2487"/>
                  </a:lnTo>
                  <a:lnTo>
                    <a:pt x="2092" y="2502"/>
                  </a:lnTo>
                  <a:lnTo>
                    <a:pt x="2121" y="2517"/>
                  </a:lnTo>
                  <a:lnTo>
                    <a:pt x="2152" y="2530"/>
                  </a:lnTo>
                  <a:lnTo>
                    <a:pt x="2181" y="2542"/>
                  </a:lnTo>
                  <a:lnTo>
                    <a:pt x="2212" y="2555"/>
                  </a:lnTo>
                  <a:lnTo>
                    <a:pt x="2243" y="2566"/>
                  </a:lnTo>
                  <a:lnTo>
                    <a:pt x="2274" y="2577"/>
                  </a:lnTo>
                  <a:lnTo>
                    <a:pt x="2306" y="2587"/>
                  </a:lnTo>
                  <a:lnTo>
                    <a:pt x="2338" y="2596"/>
                  </a:lnTo>
                  <a:lnTo>
                    <a:pt x="2370" y="2605"/>
                  </a:lnTo>
                  <a:lnTo>
                    <a:pt x="2402" y="2613"/>
                  </a:lnTo>
                  <a:lnTo>
                    <a:pt x="2436" y="2620"/>
                  </a:lnTo>
                  <a:lnTo>
                    <a:pt x="2469" y="2626"/>
                  </a:lnTo>
                  <a:lnTo>
                    <a:pt x="2503" y="2631"/>
                  </a:lnTo>
                  <a:lnTo>
                    <a:pt x="2536" y="2636"/>
                  </a:lnTo>
                  <a:lnTo>
                    <a:pt x="2570" y="2640"/>
                  </a:lnTo>
                  <a:lnTo>
                    <a:pt x="2605" y="2643"/>
                  </a:lnTo>
                  <a:lnTo>
                    <a:pt x="2639" y="2645"/>
                  </a:lnTo>
                  <a:lnTo>
                    <a:pt x="2673" y="2646"/>
                  </a:lnTo>
                  <a:lnTo>
                    <a:pt x="2708" y="264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 flipV="1">
              <a:off x="0" y="1721"/>
              <a:ext cx="5505" cy="19"/>
            </a:xfrm>
            <a:prstGeom prst="line">
              <a:avLst/>
            </a:prstGeom>
            <a:ln w="28575" cmpd="sng">
              <a:solidFill>
                <a:srgbClr val="14100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0" y="1718"/>
              <a:ext cx="5505" cy="19"/>
            </a:xfrm>
            <a:prstGeom prst="line">
              <a:avLst/>
            </a:prstGeom>
            <a:ln w="28575" cmpd="sng">
              <a:solidFill>
                <a:srgbClr val="14100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7132320" y="1959610"/>
            <a:ext cx="4510405" cy="2738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/>
              <a:t>      </a:t>
            </a:r>
            <a:r>
              <a:rPr lang="en-US" altLang="zh-CN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 </a:t>
            </a:r>
            <a:r>
              <a:rPr lang="zh-CN" altLang="en-US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该项目中运用</a:t>
            </a:r>
            <a:r>
              <a:rPr lang="en-US" altLang="zh-CN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Pjava</a:t>
            </a:r>
            <a:r>
              <a:rPr lang="zh-CN" altLang="en-US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、</a:t>
            </a:r>
            <a:r>
              <a:rPr lang="en-US" altLang="zh-CN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mysql</a:t>
            </a:r>
            <a:r>
              <a:rPr lang="zh-CN" altLang="en-US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、俩方面的知识进行编写的，是对</a:t>
            </a:r>
            <a:r>
              <a:rPr lang="en-US" altLang="zh-CN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java</a:t>
            </a:r>
            <a:r>
              <a:rPr lang="zh-CN" altLang="en-US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编程这门课程所学的展示，同时是对本学期所学内容的整合与运用</a:t>
            </a:r>
            <a:endParaRPr lang="zh-CN" altLang="en-US" sz="2800">
              <a:latin typeface="华文彩云" panose="02010800040101010101" charset="-122"/>
              <a:ea typeface="华文彩云" panose="02010800040101010101" charset="-122"/>
              <a:cs typeface="华文彩云" panose="02010800040101010101" charset="-122"/>
            </a:endParaRPr>
          </a:p>
        </p:txBody>
      </p:sp>
      <p:pic>
        <p:nvPicPr>
          <p:cNvPr id="8" name="图片 7" descr="corinne-kutz-21125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603375"/>
            <a:ext cx="6460490" cy="43072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3655" y="2540"/>
            <a:ext cx="12259945" cy="6852285"/>
          </a:xfrm>
          <a:prstGeom prst="rect">
            <a:avLst/>
          </a:prstGeom>
        </p:spPr>
      </p:pic>
      <p:sp>
        <p:nvSpPr>
          <p:cNvPr id="14" name="流程图: 数据 13"/>
          <p:cNvSpPr/>
          <p:nvPr/>
        </p:nvSpPr>
        <p:spPr>
          <a:xfrm>
            <a:off x="5556250" y="254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18770" y="1189990"/>
            <a:ext cx="8933815" cy="1748155"/>
            <a:chOff x="544" y="1898"/>
            <a:chExt cx="14069" cy="2753"/>
          </a:xfrm>
        </p:grpSpPr>
        <p:grpSp>
          <p:nvGrpSpPr>
            <p:cNvPr id="3" name="组合 2"/>
            <p:cNvGrpSpPr/>
            <p:nvPr/>
          </p:nvGrpSpPr>
          <p:grpSpPr>
            <a:xfrm>
              <a:off x="1210" y="2194"/>
              <a:ext cx="13403" cy="2457"/>
              <a:chOff x="1210" y="2194"/>
              <a:chExt cx="13403" cy="2457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1210" y="2238"/>
                <a:ext cx="13403" cy="17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600">
                    <a:sym typeface="+mn-ea"/>
                  </a:rPr>
                  <a:t>       </a:t>
                </a:r>
                <a:r>
                  <a:rPr lang="zh-CN" altLang="en-US" sz="6000">
                    <a:sym typeface="+mn-ea"/>
                  </a:rPr>
                  <a:t>项目具体思路及代码</a:t>
                </a:r>
                <a:endParaRPr lang="zh-CN" altLang="en-US" sz="6000">
                  <a:sym typeface="+mn-ea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3933" y="4071"/>
                <a:ext cx="5788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zh-CN"/>
              </a:p>
            </p:txBody>
          </p:sp>
          <p:cxnSp>
            <p:nvCxnSpPr>
              <p:cNvPr id="7" name="直接连接符 6"/>
              <p:cNvCxnSpPr/>
              <p:nvPr/>
            </p:nvCxnSpPr>
            <p:spPr>
              <a:xfrm>
                <a:off x="3125" y="2194"/>
                <a:ext cx="19" cy="1877"/>
              </a:xfrm>
              <a:prstGeom prst="line">
                <a:avLst/>
              </a:prstGeom>
              <a:ln w="47625" cmpd="sng">
                <a:solidFill>
                  <a:srgbClr val="14100C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文本框 7"/>
            <p:cNvSpPr txBox="1"/>
            <p:nvPr/>
          </p:nvSpPr>
          <p:spPr>
            <a:xfrm>
              <a:off x="544" y="1898"/>
              <a:ext cx="4554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/>
                <a:t>02</a:t>
              </a:r>
              <a:endParaRPr lang="en-US" altLang="zh-CN" sz="9600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cxnSp>
        <p:nvCxnSpPr>
          <p:cNvPr id="4" name="直接连接符 3"/>
          <p:cNvCxnSpPr/>
          <p:nvPr/>
        </p:nvCxnSpPr>
        <p:spPr>
          <a:xfrm>
            <a:off x="909636" y="3744161"/>
            <a:ext cx="10372725" cy="31115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78460" y="484505"/>
            <a:ext cx="613727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Wingdings" panose="05000000000000000000" charset="0"/>
              <a:buChar char="l"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采用数据库进行存储数据</a:t>
            </a:r>
            <a:r>
              <a:rPr lang="en-US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</a:t>
            </a: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646430" y="1395730"/>
            <a:ext cx="8720455" cy="439991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2800" b="1"/>
              <a:t> 表</a:t>
            </a:r>
            <a:r>
              <a:rPr lang="en-US" altLang="zh-CN" sz="2800" b="1"/>
              <a:t>bankUser</a:t>
            </a:r>
            <a:r>
              <a:rPr lang="zh-CN" altLang="en-US" sz="2800" b="1"/>
              <a:t>存储登录的账户信息</a:t>
            </a:r>
            <a:endParaRPr lang="zh-CN" altLang="en-US" sz="2800" b="1"/>
          </a:p>
          <a:p>
            <a:pPr lvl="1" indent="0" algn="l">
              <a:buFont typeface="Wingdings" panose="05000000000000000000" charset="0"/>
              <a:buNone/>
            </a:pPr>
            <a:r>
              <a:rPr lang="zh-CN" altLang="en-US" sz="2800" b="1"/>
              <a:t> 参数列有</a:t>
            </a:r>
            <a:endParaRPr lang="zh-CN" altLang="en-US" sz="2800" b="1"/>
          </a:p>
          <a:p>
            <a:pPr lvl="1" indent="0" algn="l">
              <a:buFont typeface="Wingdings" panose="05000000000000000000" charset="0"/>
              <a:buNone/>
            </a:pPr>
            <a:r>
              <a:rPr lang="zh-CN" altLang="en-US" sz="2800" b="1"/>
              <a:t>1.开户银行（判断该卡是否启用）</a:t>
            </a:r>
            <a:endParaRPr lang="zh-CN" altLang="en-US" sz="2800" b="1"/>
          </a:p>
          <a:p>
            <a:pPr lvl="1" indent="0" algn="l">
              <a:buFont typeface="Wingdings" panose="05000000000000000000" charset="0"/>
              <a:buNone/>
            </a:pPr>
            <a:r>
              <a:rPr lang="zh-CN" altLang="en-US" sz="2800" b="1"/>
              <a:t>2.余额 float</a:t>
            </a:r>
            <a:endParaRPr lang="zh-CN" altLang="en-US" sz="2800" b="1"/>
          </a:p>
          <a:p>
            <a:pPr lvl="1" indent="0" algn="l">
              <a:buFont typeface="Wingdings" panose="05000000000000000000" charset="0"/>
              <a:buNone/>
            </a:pPr>
            <a:r>
              <a:rPr lang="zh-CN" altLang="en-US" sz="2800" b="1"/>
              <a:t>3.账号 string</a:t>
            </a:r>
            <a:endParaRPr lang="zh-CN" altLang="en-US" sz="2800" b="1"/>
          </a:p>
          <a:p>
            <a:pPr lvl="1" indent="0" algn="l">
              <a:buFont typeface="Wingdings" panose="05000000000000000000" charset="0"/>
              <a:buNone/>
            </a:pPr>
            <a:r>
              <a:rPr lang="zh-CN" altLang="en-US" sz="2800" b="1"/>
              <a:t>4.密码 string</a:t>
            </a:r>
            <a:endParaRPr lang="zh-CN" altLang="en-US" sz="2800" b="1"/>
          </a:p>
          <a:p>
            <a:pPr lvl="1" indent="0" algn="l">
              <a:buFont typeface="Wingdings" panose="05000000000000000000" charset="0"/>
              <a:buNone/>
            </a:pPr>
            <a:r>
              <a:rPr lang="zh-CN" altLang="en-US" sz="2800" b="1"/>
              <a:t>5. 身份证号码 string</a:t>
            </a:r>
            <a:endParaRPr lang="zh-CN" altLang="en-US" sz="2800" b="1"/>
          </a:p>
          <a:p>
            <a:pPr lvl="1" indent="0" algn="l">
              <a:buFont typeface="Wingdings" panose="05000000000000000000" charset="0"/>
              <a:buNone/>
            </a:pPr>
            <a:r>
              <a:rPr lang="zh-CN" altLang="en-US" sz="2800" b="1"/>
              <a:t>6.手机号 string</a:t>
            </a:r>
            <a:endParaRPr lang="zh-CN" altLang="en-US" sz="2800" b="1"/>
          </a:p>
          <a:p>
            <a:pPr lvl="1" indent="0" algn="l">
              <a:buFont typeface="Wingdings" panose="05000000000000000000" charset="0"/>
              <a:buNone/>
            </a:pPr>
            <a:r>
              <a:rPr lang="zh-CN" altLang="en-US" sz="2800" b="1"/>
              <a:t>7. 所有人姓名。</a:t>
            </a:r>
            <a:r>
              <a:rPr lang="en-US" altLang="zh-CN" sz="2800" b="1"/>
              <a:t>String</a:t>
            </a:r>
            <a:endParaRPr lang="zh-CN" altLang="en-US" sz="2800" b="1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 sz="2800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07530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用户类创建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06855" y="2342515"/>
            <a:ext cx="8444865" cy="451548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public class data {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public String deposit=null;      //开户银行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public int balance;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public String account;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public String password;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public String id_card;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public String phone_number;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public String name;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public data(String account,String password,String id_card,String phone_number,String name,int balance,String deposit){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this.account=account;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this.password=password;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this.id_card=id_card;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this.phone_number=phone_number;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this.name=name;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this.balance=balance;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    this.deposit=deposit;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    }</a:t>
            </a:r>
            <a:endParaRPr lang="zh-CN" altLang="en-US" sz="12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/>
              <a:t>}</a:t>
            </a:r>
            <a:endParaRPr lang="zh-CN" altLang="en-US" sz="1200"/>
          </a:p>
        </p:txBody>
      </p:sp>
      <p:sp>
        <p:nvSpPr>
          <p:cNvPr id="3" name="文本框 2"/>
          <p:cNvSpPr txBox="1"/>
          <p:nvPr/>
        </p:nvSpPr>
        <p:spPr>
          <a:xfrm>
            <a:off x="1654175" y="1673225"/>
            <a:ext cx="703707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1. </a:t>
            </a:r>
            <a:r>
              <a:rPr lang="zh-CN" altLang="en-US"/>
              <a:t>创建一个用户类，拥有七个数据，承接数据库读出来的七个数据，</a:t>
            </a:r>
            <a:endParaRPr lang="zh-CN" altLang="en-US"/>
          </a:p>
          <a:p>
            <a:r>
              <a:rPr lang="zh-CN" altLang="en-US"/>
              <a:t> </a:t>
            </a:r>
            <a:r>
              <a:rPr lang="en-US" altLang="zh-CN"/>
              <a:t>   </a:t>
            </a:r>
            <a:r>
              <a:rPr lang="zh-CN" altLang="en-US"/>
              <a:t>创建了构造方法，用于传参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35343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en-US" altLang="zh-CN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mysql</a:t>
            </a: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的操作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7675245" cy="101473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1.  </a:t>
            </a:r>
            <a:r>
              <a:rPr lang="zh-CN" altLang="en-US" sz="2000" b="1"/>
              <a:t>用到</a:t>
            </a:r>
            <a:r>
              <a:rPr lang="en-US" altLang="zh-CN" sz="2000" b="1"/>
              <a:t>url</a:t>
            </a:r>
            <a:r>
              <a:rPr lang="zh-CN" altLang="en-US" sz="2000" b="1"/>
              <a:t>为默认信息，包含连接到数据库的网址，方式，编码等，</a:t>
            </a:r>
            <a:endParaRPr lang="zh-CN" altLang="en-US" sz="2000" b="1"/>
          </a:p>
          <a:p>
            <a:pPr indent="0" algn="l">
              <a:buNone/>
            </a:pPr>
            <a:r>
              <a:rPr lang="en-US" altLang="zh-CN" sz="2000" b="1"/>
              <a:t>     </a:t>
            </a:r>
            <a:r>
              <a:rPr lang="zh-CN" altLang="en-US" sz="2000" b="1"/>
              <a:t>填写本机用户名，本地密码，没有可为空</a:t>
            </a:r>
            <a:endParaRPr lang="zh-CN" altLang="en-US" sz="2000" b="1"/>
          </a:p>
          <a:p>
            <a:pPr indent="0" algn="l">
              <a:buNone/>
            </a:pP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425575" y="2627630"/>
            <a:ext cx="10383520" cy="42208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public class Mysql {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//        2.用户信息和url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String url = "jdbc:mysql://localhost:3306/bankuser?useUnicode=true&amp;characterEncoding=utf8&amp;useSSL=true";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String username = "root";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String password = "123123";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public static void main(String[] args) throws SQLException, ClassNotFoundException {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Mysql m=new Mysql();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//        1.加载驱动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Class.forName("com.mysql.cj.jdbc.Driver");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//        3.连接成功，数据库对象 Connection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Connection connection = DriverManager.getConnection(url, username, password);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//        4.执行SQL对象Statement，执行SQL的对象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600"/>
              <a:t>        Statement statement = connection.createStatement();</a:t>
            </a:r>
            <a:endParaRPr lang="zh-CN" altLang="en-US" sz="16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600"/>
              <a:t>}</a:t>
            </a:r>
            <a:endParaRPr lang="en-US" altLang="zh-CN"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04017" y="213321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353435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buBlip>
                <a:blip r:embed="rId3"/>
              </a:buBlip>
            </a:pPr>
            <a:r>
              <a:rPr lang="en-US" altLang="zh-CN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  <a:sym typeface="+mn-ea"/>
              </a:rPr>
              <a:t>mysql</a:t>
            </a:r>
            <a:r>
              <a:rPr lang="zh-CN" altLang="en-US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  <a:sym typeface="+mn-ea"/>
              </a:rPr>
              <a:t>的操作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769937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2.  </a:t>
            </a:r>
            <a:r>
              <a:rPr lang="zh-CN" altLang="en-US" sz="2000" b="1"/>
              <a:t>通过</a:t>
            </a:r>
            <a:r>
              <a:rPr lang="en-US" altLang="zh-CN" sz="2000" b="1"/>
              <a:t>java</a:t>
            </a:r>
            <a:r>
              <a:rPr lang="zh-CN" altLang="en-US" sz="2000" b="1"/>
              <a:t>创建数据库表格，别写</a:t>
            </a:r>
            <a:r>
              <a:rPr lang="en-US" altLang="zh-CN" sz="2000" b="1"/>
              <a:t>sql</a:t>
            </a:r>
            <a:r>
              <a:rPr lang="zh-CN" altLang="en-US" sz="2000" b="1"/>
              <a:t>语言，通过</a:t>
            </a:r>
            <a:r>
              <a:rPr lang="en-US" altLang="zh-CN" sz="2000" b="1"/>
              <a:t>execute</a:t>
            </a:r>
            <a:r>
              <a:rPr lang="zh-CN" altLang="en-US" sz="2000" b="1"/>
              <a:t>运行</a:t>
            </a:r>
            <a:r>
              <a:rPr lang="en-US" altLang="zh-CN" sz="2000" b="1"/>
              <a:t>sql</a:t>
            </a:r>
            <a:r>
              <a:rPr lang="zh-CN" altLang="en-US" sz="2000" b="1"/>
              <a:t>语言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425575" y="2319655"/>
            <a:ext cx="10555605" cy="43383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public void creat_table() throws SQLException {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//        3.连接成功，数据库对象 Connection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Connection connection = DriverManager.getConnection(url, username, password);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//        4.执行SQL对象Statement，执行SQL的对象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Statement statement = connection.createStatement();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String create_sql = "create table bankUser (" +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    "account varchar(30) not NULL unique," +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    "password varchar(20) not NULL," +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    "id_card varchar(19) not NULL," +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    "phone_number varchar(12) not NULL," +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    "name varchar(10) not NULL," +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    "balance int default 0," +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    "deposit varchar(30));";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if(0 == statement.executeLargeUpdate(create_sql)){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System.out.println("数据创建成功！");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}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else {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    System.out.println("数据创建失败！");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}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//关闭请求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statement.close();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    connection.close();</a:t>
            </a:r>
            <a:endParaRPr lang="zh-CN" altLang="en-US" sz="100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000"/>
              <a:t>    }</a:t>
            </a:r>
            <a:endParaRPr lang="zh-CN" altLang="en-US" sz="10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10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11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12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13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14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15.xml><?xml version="1.0" encoding="utf-8"?>
<p:tagLst xmlns:p="http://schemas.openxmlformats.org/presentationml/2006/main">
  <p:tag name="KSO_WPP_MARK_KEY" val="59e6efeb-d6ff-4eb0-8d31-7482950738f9"/>
  <p:tag name="COMMONDATA" val="eyJjb3VudCI6MTAsImhkaWQiOiI1ZmVhNzQ4ZTNkMDhjZmY2YTRhYjk5MzEyYTg3ZWJhZSIsInVzZXJDb3VudCI6MTB9"/>
</p:tagLst>
</file>

<file path=ppt/tags/tag2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3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4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5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6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7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8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9.xml><?xml version="1.0" encoding="utf-8"?>
<p:tagLst xmlns:p="http://schemas.openxmlformats.org/presentationml/2006/main">
  <p:tag name="KSO_WM_UNIT_PLACING_PICTURE_USER_VIEWPORT" val="{&quot;height&quot;:5752,&quot;width&quot;:5767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lang="zh-CN" altLang="en-US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11884</Words>
  <Application>WPS 演示</Application>
  <PresentationFormat>宽屏</PresentationFormat>
  <Paragraphs>433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6" baseType="lpstr">
      <vt:lpstr>Arial</vt:lpstr>
      <vt:lpstr>宋体</vt:lpstr>
      <vt:lpstr>Wingdings</vt:lpstr>
      <vt:lpstr>Calibri</vt:lpstr>
      <vt:lpstr>华文彩云</vt:lpstr>
      <vt:lpstr>Wingdings</vt:lpstr>
      <vt:lpstr>华文新魏</vt:lpstr>
      <vt:lpstr>微软雅黑</vt:lpstr>
      <vt:lpstr>Arial Unicode MS</vt:lpstr>
      <vt:lpstr>Calibri Light</vt:lpstr>
      <vt:lpstr>思源黑体 CN Heavy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吕雨露</dc:creator>
  <cp:lastModifiedBy>没故事的行路人</cp:lastModifiedBy>
  <cp:revision>16</cp:revision>
  <dcterms:created xsi:type="dcterms:W3CDTF">2018-11-12T11:27:00Z</dcterms:created>
  <dcterms:modified xsi:type="dcterms:W3CDTF">2022-12-11T09:16:41Z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2052-11.1.0.12132</vt:lpwstr>
  </property>
  <property fmtid="{D5CDD505-2E9C-101B-9397-08002B2CF9AE}" pid="3" name="KSOTemplateUUID">
    <vt:lpwstr>v1.0_mb_9uUu+u0AE9Q52t5wliCJoQ==</vt:lpwstr>
  </property>
  <property fmtid="{D5CDD505-2E9C-101B-9397-08002B2CF9AE}" pid="4" name="ICV">
    <vt:lpwstr>A033DD7FCC31406FB74B7E8396A4EF6D</vt:lpwstr>
  </property>
</Properties>
</file>

<file path=docProps/thumbnail.jpeg>
</file>